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8" r:id="rId2"/>
    <p:sldId id="360" r:id="rId3"/>
    <p:sldId id="268" r:id="rId4"/>
    <p:sldId id="364" r:id="rId5"/>
    <p:sldId id="361" r:id="rId6"/>
    <p:sldId id="362" r:id="rId7"/>
    <p:sldId id="365" r:id="rId8"/>
    <p:sldId id="367" r:id="rId9"/>
    <p:sldId id="366" r:id="rId10"/>
    <p:sldId id="363" r:id="rId11"/>
    <p:sldId id="368" r:id="rId12"/>
    <p:sldId id="369" r:id="rId13"/>
    <p:sldId id="371" r:id="rId14"/>
    <p:sldId id="370" r:id="rId15"/>
    <p:sldId id="372" r:id="rId16"/>
    <p:sldId id="373" r:id="rId17"/>
    <p:sldId id="344" r:id="rId18"/>
    <p:sldId id="374" r:id="rId19"/>
    <p:sldId id="289" r:id="rId20"/>
  </p:sldIdLst>
  <p:sldSz cx="9144000" cy="6858000" type="screen4x3"/>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bout the Template" id="{E441F13E-C54C-664D-9EA4-531BDEBD9A0A}">
          <p14:sldIdLst/>
        </p14:section>
        <p14:section name="Presentation" id="{7DDDD5EE-410D-0942-9E95-624B34569B1E}">
          <p14:sldIdLst>
            <p14:sldId id="258"/>
            <p14:sldId id="360"/>
            <p14:sldId id="268"/>
            <p14:sldId id="364"/>
            <p14:sldId id="361"/>
            <p14:sldId id="362"/>
            <p14:sldId id="365"/>
            <p14:sldId id="367"/>
            <p14:sldId id="366"/>
            <p14:sldId id="363"/>
            <p14:sldId id="368"/>
            <p14:sldId id="369"/>
            <p14:sldId id="371"/>
            <p14:sldId id="370"/>
            <p14:sldId id="372"/>
            <p14:sldId id="373"/>
            <p14:sldId id="344"/>
            <p14:sldId id="374"/>
            <p14:sldId id="289"/>
          </p14:sldIdLst>
        </p14:section>
        <p14:section name="Resources" id="{D4E4369D-F38E-3E40-80A6-BCD1D7A0E242}">
          <p14:sldIdLst/>
        </p14:section>
      </p14:sectionLst>
    </p:ext>
    <p:ext uri="{EFAFB233-063F-42B5-8137-9DF3F51BA10A}">
      <p15:sldGuideLst xmlns:p15="http://schemas.microsoft.com/office/powerpoint/2012/main">
        <p15:guide id="1" orient="horz" pos="2160">
          <p15:clr>
            <a:srgbClr val="A4A3A4"/>
          </p15:clr>
        </p15:guide>
        <p15:guide id="2" orient="horz" pos="3744">
          <p15:clr>
            <a:srgbClr val="A4A3A4"/>
          </p15:clr>
        </p15:guide>
        <p15:guide id="3" orient="horz" pos="960">
          <p15:clr>
            <a:srgbClr val="A4A3A4"/>
          </p15:clr>
        </p15:guide>
        <p15:guide id="4" pos="2880">
          <p15:clr>
            <a:srgbClr val="A4A3A4"/>
          </p15:clr>
        </p15:guide>
        <p15:guide id="5" pos="5509">
          <p15:clr>
            <a:srgbClr val="A4A3A4"/>
          </p15:clr>
        </p15:guide>
        <p15:guide id="6" pos="25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3728"/>
    <a:srgbClr val="8EADBF"/>
    <a:srgbClr val="F80000"/>
    <a:srgbClr val="5859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27102A9-8310-4765-A935-A1911B00CA5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93120" autoAdjust="0"/>
  </p:normalViewPr>
  <p:slideViewPr>
    <p:cSldViewPr snapToGrid="0">
      <p:cViewPr varScale="1">
        <p:scale>
          <a:sx n="94" d="100"/>
          <a:sy n="94" d="100"/>
        </p:scale>
        <p:origin x="90" y="522"/>
      </p:cViewPr>
      <p:guideLst>
        <p:guide orient="horz" pos="2160"/>
        <p:guide orient="horz" pos="3744"/>
        <p:guide orient="horz" pos="960"/>
        <p:guide pos="2880"/>
        <p:guide pos="5509"/>
        <p:guide pos="255"/>
      </p:guideLst>
    </p:cSldViewPr>
  </p:slideViewPr>
  <p:notesTextViewPr>
    <p:cViewPr>
      <p:scale>
        <a:sx n="1" d="1"/>
        <a:sy n="1" d="1"/>
      </p:scale>
      <p:origin x="0" y="0"/>
    </p:cViewPr>
  </p:notesTextViewPr>
  <p:sorterViewPr>
    <p:cViewPr>
      <p:scale>
        <a:sx n="70" d="100"/>
        <a:sy n="70" d="100"/>
      </p:scale>
      <p:origin x="0" y="832"/>
    </p:cViewPr>
  </p:sorterViewPr>
  <p:notesViewPr>
    <p:cSldViewPr snapToGrid="0">
      <p:cViewPr varScale="1">
        <p:scale>
          <a:sx n="83" d="100"/>
          <a:sy n="83" d="100"/>
        </p:scale>
        <p:origin x="385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821AA6-70BE-4FDE-A8DC-DB381A688FD8}" type="datetimeFigureOut">
              <a:rPr lang="en-US"/>
              <a:t>9/11/2019</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97E47EA-D299-42CE-88BF-4E1035596DA5}" type="slidenum">
              <a:rPr/>
              <a:t>‹#›</a:t>
            </a:fld>
            <a:endParaRPr/>
          </a:p>
        </p:txBody>
      </p:sp>
    </p:spTree>
    <p:extLst>
      <p:ext uri="{BB962C8B-B14F-4D97-AF65-F5344CB8AC3E}">
        <p14:creationId xmlns:p14="http://schemas.microsoft.com/office/powerpoint/2010/main" val="19668118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81000" y="381000"/>
            <a:ext cx="3432175" cy="25733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381000" y="3124200"/>
            <a:ext cx="6096000" cy="5334000"/>
          </a:xfrm>
          <a:prstGeom prst="rect">
            <a:avLst/>
          </a:prstGeom>
        </p:spPr>
        <p:txBody>
          <a:bodyPr vert="horz" lIns="0" tIns="0" rIns="0" bIns="91440" rtlCol="0">
            <a:normAutofit/>
          </a:bodyPr>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381000" y="8610600"/>
            <a:ext cx="4648200" cy="2270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715000" y="8610600"/>
            <a:ext cx="762000" cy="227013"/>
          </a:xfrm>
          <a:prstGeom prst="rect">
            <a:avLst/>
          </a:prstGeom>
        </p:spPr>
        <p:txBody>
          <a:bodyPr vert="horz" lIns="91440" tIns="45720" rIns="91440" bIns="45720" rtlCol="0" anchor="b"/>
          <a:lstStyle>
            <a:lvl1pPr algn="r">
              <a:defRPr sz="1200"/>
            </a:lvl1pPr>
          </a:lstStyle>
          <a:p>
            <a:fld id="{8C72D9AE-7182-4680-8F79-479C4181FF08}" type="slidenum">
              <a:rPr/>
              <a:t>‹#›</a:t>
            </a:fld>
            <a:endParaRPr/>
          </a:p>
        </p:txBody>
      </p:sp>
    </p:spTree>
    <p:extLst>
      <p:ext uri="{BB962C8B-B14F-4D97-AF65-F5344CB8AC3E}">
        <p14:creationId xmlns:p14="http://schemas.microsoft.com/office/powerpoint/2010/main" val="97311490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Bef>
        <a:spcPts val="600"/>
      </a:spcBef>
      <a:defRPr sz="1100" kern="1200">
        <a:solidFill>
          <a:srgbClr val="000000"/>
        </a:solidFill>
        <a:latin typeface="+mn-lt"/>
        <a:ea typeface="+mn-ea"/>
        <a:cs typeface="+mn-cs"/>
      </a:defRPr>
    </a:lvl1pPr>
    <a:lvl2pPr marL="228600" indent="-114300" algn="l" defTabSz="914400" rtl="0" eaLnBrk="1" latinLnBrk="0" hangingPunct="1">
      <a:spcBef>
        <a:spcPts val="600"/>
      </a:spcBef>
      <a:buFont typeface="Arial" panose="020B0604020202020204" pitchFamily="34" charset="0"/>
      <a:buChar char="•"/>
      <a:defRPr sz="1050" kern="1200">
        <a:solidFill>
          <a:srgbClr val="000000"/>
        </a:solidFill>
        <a:latin typeface="+mn-lt"/>
        <a:ea typeface="+mn-ea"/>
        <a:cs typeface="+mn-cs"/>
      </a:defRPr>
    </a:lvl2pPr>
    <a:lvl3pPr marL="400050" indent="-114300" algn="l" defTabSz="914400" rtl="0" eaLnBrk="1" latinLnBrk="0" hangingPunct="1">
      <a:spcBef>
        <a:spcPts val="600"/>
      </a:spcBef>
      <a:buFont typeface="Arial" panose="020B0604020202020204" pitchFamily="34" charset="0"/>
      <a:buChar char="–"/>
      <a:defRPr sz="900" kern="1200">
        <a:solidFill>
          <a:srgbClr val="000000"/>
        </a:solidFill>
        <a:latin typeface="+mn-lt"/>
        <a:ea typeface="+mn-ea"/>
        <a:cs typeface="+mn-cs"/>
      </a:defRPr>
    </a:lvl3pPr>
    <a:lvl4pPr marL="571500" indent="-114300" algn="l" defTabSz="914400" rtl="0" eaLnBrk="1" latinLnBrk="0" hangingPunct="1">
      <a:spcBef>
        <a:spcPts val="600"/>
      </a:spcBef>
      <a:buFont typeface="Arial" panose="020B0604020202020204" pitchFamily="34" charset="0"/>
      <a:buChar char="•"/>
      <a:defRPr sz="900" kern="1200">
        <a:solidFill>
          <a:srgbClr val="000000"/>
        </a:solidFill>
        <a:latin typeface="+mn-lt"/>
        <a:ea typeface="+mn-ea"/>
        <a:cs typeface="+mn-cs"/>
      </a:defRPr>
    </a:lvl4pPr>
    <a:lvl5pPr marL="742950" indent="-114300" algn="l" defTabSz="914400" rtl="0" eaLnBrk="1" latinLnBrk="0" hangingPunct="1">
      <a:spcBef>
        <a:spcPts val="600"/>
      </a:spcBef>
      <a:buFont typeface="Arial" panose="020B0604020202020204" pitchFamily="34" charset="0"/>
      <a:buChar char="–"/>
      <a:defRPr sz="800" kern="1200">
        <a:solidFill>
          <a:srgbClr val="000000"/>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432175" cy="2573338"/>
          </a:xfrm>
        </p:spPr>
      </p:sp>
      <p:sp>
        <p:nvSpPr>
          <p:cNvPr id="3" name="Notes Placeholder 2"/>
          <p:cNvSpPr>
            <a:spLocks noGrp="1"/>
          </p:cNvSpPr>
          <p:nvPr>
            <p:ph type="body" idx="1"/>
          </p:nvPr>
        </p:nvSpPr>
        <p:spPr/>
        <p:txBody>
          <a:bodyPr>
            <a:normAutofit fontScale="92500" lnSpcReduction="20000"/>
          </a:bodyPr>
          <a:lstStyle/>
          <a:p>
            <a:r>
              <a:rPr lang="en-US" dirty="0"/>
              <a:t>This is a </a:t>
            </a:r>
            <a:r>
              <a:rPr lang="en-US" b="1" dirty="0"/>
              <a:t>Title Slide with Picture </a:t>
            </a:r>
            <a:r>
              <a:rPr lang="en-US" b="0" dirty="0"/>
              <a:t>slide</a:t>
            </a:r>
            <a:r>
              <a:rPr lang="en-US" b="1" dirty="0"/>
              <a:t> </a:t>
            </a:r>
            <a:r>
              <a:rPr lang="en-US" baseline="0" dirty="0"/>
              <a:t>ideal for including a picture with a brief title, subtitle and presenter information.</a:t>
            </a:r>
          </a:p>
          <a:p>
            <a:endParaRPr lang="en-US" baseline="0" dirty="0"/>
          </a:p>
          <a:p>
            <a:r>
              <a:rPr lang="en-US" baseline="0" dirty="0"/>
              <a:t>To customize this slide with your own picture:</a:t>
            </a:r>
          </a:p>
          <a:p>
            <a:endParaRPr lang="en-US" baseline="0" dirty="0"/>
          </a:p>
          <a:p>
            <a:pPr marL="0" indent="0">
              <a:buNone/>
            </a:pPr>
            <a:r>
              <a:rPr lang="en-US" b="1" baseline="0" dirty="0"/>
              <a:t>Right-click</a:t>
            </a:r>
            <a:r>
              <a:rPr lang="en-US" baseline="0" dirty="0"/>
              <a:t> the slide area and choose </a:t>
            </a:r>
            <a:r>
              <a:rPr lang="en-US" b="1" baseline="0" dirty="0"/>
              <a:t>Format Background </a:t>
            </a:r>
            <a:r>
              <a:rPr lang="en-US" baseline="0" dirty="0"/>
              <a:t>from the pop-up menu. From the </a:t>
            </a:r>
            <a:r>
              <a:rPr lang="en-US" b="1" baseline="0" dirty="0"/>
              <a:t>Fill</a:t>
            </a:r>
            <a:r>
              <a:rPr lang="en-US" baseline="0" dirty="0"/>
              <a:t> menu, click </a:t>
            </a:r>
            <a:r>
              <a:rPr lang="en-US" b="1" baseline="0" dirty="0"/>
              <a:t>Picture</a:t>
            </a:r>
            <a:r>
              <a:rPr lang="en-US" baseline="0" dirty="0"/>
              <a:t> </a:t>
            </a:r>
            <a:r>
              <a:rPr lang="en-US" b="1" baseline="0" dirty="0"/>
              <a:t>and texture fill</a:t>
            </a:r>
            <a:r>
              <a:rPr lang="en-US" baseline="0" dirty="0"/>
              <a:t>. Under </a:t>
            </a:r>
            <a:r>
              <a:rPr lang="en-US" b="1" baseline="0" dirty="0"/>
              <a:t>Insert from: </a:t>
            </a:r>
            <a:r>
              <a:rPr lang="en-US" baseline="0" dirty="0"/>
              <a:t>click </a:t>
            </a:r>
            <a:r>
              <a:rPr lang="en-US" b="1" baseline="0" dirty="0"/>
              <a:t>File</a:t>
            </a:r>
            <a:r>
              <a:rPr lang="en-US" baseline="0" dirty="0"/>
              <a:t>. Locate your new picture and click </a:t>
            </a:r>
            <a:r>
              <a:rPr lang="en-US" b="1" baseline="0" dirty="0"/>
              <a:t>Insert</a:t>
            </a:r>
            <a:r>
              <a:rPr lang="en-US" baseline="0" dirty="0"/>
              <a:t>.</a:t>
            </a:r>
          </a:p>
          <a:p>
            <a:pPr marL="0" indent="0">
              <a:buNone/>
            </a:pPr>
            <a:endParaRPr lang="en-US" baseline="0" dirty="0"/>
          </a:p>
          <a:p>
            <a:pPr marL="0" indent="0">
              <a:buNone/>
            </a:pPr>
            <a:endParaRPr lang="en-US" baseline="0" dirty="0"/>
          </a:p>
          <a:p>
            <a:pPr marL="0" indent="0">
              <a:buNone/>
            </a:pPr>
            <a:r>
              <a:rPr lang="en-US" sz="1100" b="0" kern="1200" dirty="0">
                <a:latin typeface="+mn-lt"/>
                <a:ea typeface="+mn-ea"/>
                <a:cs typeface="+mn-cs"/>
              </a:rPr>
              <a:t>To </a:t>
            </a:r>
            <a:r>
              <a:rPr lang="en-US" sz="1100" b="1" kern="1200" dirty="0">
                <a:latin typeface="+mn-lt"/>
                <a:ea typeface="+mn-ea"/>
                <a:cs typeface="+mn-cs"/>
              </a:rPr>
              <a:t>copy the Customized Background </a:t>
            </a:r>
            <a:r>
              <a:rPr lang="en-US" sz="1100" b="0" kern="1200" dirty="0">
                <a:latin typeface="+mn-lt"/>
                <a:ea typeface="+mn-ea"/>
                <a:cs typeface="+mn-cs"/>
              </a:rPr>
              <a:t>from Another Presentation on </a:t>
            </a:r>
            <a:r>
              <a:rPr lang="en-US" sz="1100" b="1" kern="1200" dirty="0">
                <a:latin typeface="+mn-lt"/>
                <a:ea typeface="+mn-ea"/>
                <a:cs typeface="+mn-cs"/>
              </a:rPr>
              <a:t>PC</a:t>
            </a:r>
            <a:endParaRPr lang="en-US" sz="1100" b="0" kern="1200" dirty="0">
              <a:latin typeface="+mn-lt"/>
              <a:ea typeface="+mn-ea"/>
              <a:cs typeface="+mn-cs"/>
            </a:endParaRPr>
          </a:p>
          <a:p>
            <a:pPr marL="228600" indent="-228600">
              <a:buFont typeface="+mj-lt"/>
              <a:buAutoNum type="arabicPeriod"/>
            </a:pPr>
            <a:r>
              <a:rPr lang="en-US" sz="1100" b="0" kern="1200" dirty="0">
                <a:latin typeface="+mn-lt"/>
                <a:ea typeface="+mn-ea"/>
                <a:cs typeface="+mn-cs"/>
              </a:rPr>
              <a:t>Click </a:t>
            </a:r>
            <a:r>
              <a:rPr lang="en-US" sz="1100" b="1" kern="1200" dirty="0">
                <a:latin typeface="+mn-lt"/>
                <a:ea typeface="+mn-ea"/>
                <a:cs typeface="+mn-cs"/>
              </a:rPr>
              <a:t>New Slide</a:t>
            </a:r>
            <a:r>
              <a:rPr lang="en-US" sz="1100" b="0" kern="1200" dirty="0">
                <a:latin typeface="+mn-lt"/>
                <a:ea typeface="+mn-ea"/>
                <a:cs typeface="+mn-cs"/>
              </a:rPr>
              <a:t> from the </a:t>
            </a:r>
            <a:r>
              <a:rPr lang="en-US" sz="1100" b="1" kern="1200" dirty="0">
                <a:latin typeface="+mn-lt"/>
                <a:ea typeface="+mn-ea"/>
                <a:cs typeface="+mn-cs"/>
              </a:rPr>
              <a:t>Home</a:t>
            </a:r>
            <a:r>
              <a:rPr lang="en-US" sz="1100" b="0" kern="1200" dirty="0">
                <a:latin typeface="+mn-lt"/>
                <a:ea typeface="+mn-ea"/>
                <a:cs typeface="+mn-cs"/>
              </a:rPr>
              <a:t> tab's </a:t>
            </a:r>
            <a:r>
              <a:rPr lang="en-US" sz="1100" b="1" kern="1200" dirty="0">
                <a:latin typeface="+mn-lt"/>
                <a:ea typeface="+mn-ea"/>
                <a:cs typeface="+mn-cs"/>
              </a:rPr>
              <a:t>Slides</a:t>
            </a:r>
            <a:r>
              <a:rPr lang="en-US" sz="1100" b="0" kern="1200" dirty="0">
                <a:latin typeface="+mn-lt"/>
                <a:ea typeface="+mn-ea"/>
                <a:cs typeface="+mn-cs"/>
              </a:rPr>
              <a:t> group and select </a:t>
            </a:r>
            <a:r>
              <a:rPr lang="en-US" sz="1100" b="1" kern="1200" dirty="0">
                <a:latin typeface="+mn-lt"/>
                <a:ea typeface="+mn-ea"/>
                <a:cs typeface="+mn-cs"/>
              </a:rPr>
              <a:t>Reuse Slides</a:t>
            </a:r>
            <a:r>
              <a:rPr lang="en-US" sz="1100" b="0" kern="1200" dirty="0">
                <a:latin typeface="+mn-lt"/>
                <a:ea typeface="+mn-ea"/>
                <a:cs typeface="+mn-cs"/>
              </a:rPr>
              <a:t>.</a:t>
            </a:r>
          </a:p>
          <a:p>
            <a:pPr marL="228600" indent="-228600">
              <a:buFont typeface="+mj-lt"/>
              <a:buAutoNum type="arabicPeriod"/>
            </a:pPr>
            <a:r>
              <a:rPr lang="en-US" sz="1100" b="0" kern="1200" dirty="0">
                <a:latin typeface="+mn-lt"/>
                <a:ea typeface="+mn-ea"/>
                <a:cs typeface="+mn-cs"/>
              </a:rPr>
              <a:t>Click </a:t>
            </a:r>
            <a:r>
              <a:rPr lang="en-US" sz="1100" b="1" kern="1200" dirty="0">
                <a:latin typeface="+mn-lt"/>
                <a:ea typeface="+mn-ea"/>
                <a:cs typeface="+mn-cs"/>
              </a:rPr>
              <a:t>Browse</a:t>
            </a:r>
            <a:r>
              <a:rPr lang="en-US" sz="1100" b="0" kern="1200" dirty="0">
                <a:latin typeface="+mn-lt"/>
                <a:ea typeface="+mn-ea"/>
                <a:cs typeface="+mn-cs"/>
              </a:rPr>
              <a:t> in the </a:t>
            </a:r>
            <a:r>
              <a:rPr lang="en-US" sz="1100" b="1" kern="1200" dirty="0">
                <a:latin typeface="+mn-lt"/>
                <a:ea typeface="+mn-ea"/>
                <a:cs typeface="+mn-cs"/>
              </a:rPr>
              <a:t>Reuse Slides </a:t>
            </a:r>
            <a:r>
              <a:rPr lang="en-US" sz="1100" b="0" kern="1200" dirty="0">
                <a:latin typeface="+mn-lt"/>
                <a:ea typeface="+mn-ea"/>
                <a:cs typeface="+mn-cs"/>
              </a:rPr>
              <a:t>panel and select </a:t>
            </a:r>
            <a:r>
              <a:rPr lang="en-US" sz="1100" b="1" kern="1200" dirty="0">
                <a:latin typeface="+mn-lt"/>
                <a:ea typeface="+mn-ea"/>
                <a:cs typeface="+mn-cs"/>
              </a:rPr>
              <a:t>Browse Files</a:t>
            </a:r>
            <a:r>
              <a:rPr lang="en-US" sz="1100" b="0" kern="1200" dirty="0">
                <a:latin typeface="+mn-lt"/>
                <a:ea typeface="+mn-ea"/>
                <a:cs typeface="+mn-cs"/>
              </a:rPr>
              <a:t>. Double-click the PowerPoint presentation that contains the background you wish to copy.</a:t>
            </a:r>
          </a:p>
          <a:p>
            <a:pPr marL="228600" indent="-228600">
              <a:buFont typeface="+mj-lt"/>
              <a:buAutoNum type="arabicPeriod"/>
            </a:pPr>
            <a:r>
              <a:rPr lang="en-US" sz="1100" b="0" kern="1200" dirty="0">
                <a:latin typeface="+mn-lt"/>
                <a:ea typeface="+mn-ea"/>
                <a:cs typeface="+mn-cs"/>
              </a:rPr>
              <a:t>Check</a:t>
            </a:r>
            <a:r>
              <a:rPr lang="en-US" sz="1100" b="0" kern="1200" baseline="0" dirty="0">
                <a:latin typeface="+mn-lt"/>
                <a:ea typeface="+mn-ea"/>
                <a:cs typeface="+mn-cs"/>
              </a:rPr>
              <a:t> </a:t>
            </a:r>
            <a:r>
              <a:rPr lang="en-US" sz="1100" b="1" kern="1200" dirty="0">
                <a:latin typeface="+mn-lt"/>
                <a:ea typeface="+mn-ea"/>
                <a:cs typeface="+mn-cs"/>
              </a:rPr>
              <a:t>Keep Source Formatting</a:t>
            </a:r>
            <a:r>
              <a:rPr lang="en-US" sz="1100" b="0" kern="1200" dirty="0">
                <a:latin typeface="+mn-lt"/>
                <a:ea typeface="+mn-ea"/>
                <a:cs typeface="+mn-cs"/>
              </a:rPr>
              <a:t> and click the slide that contains the background you want.</a:t>
            </a:r>
          </a:p>
          <a:p>
            <a:pPr marL="228600" indent="-228600">
              <a:buFont typeface="+mj-lt"/>
              <a:buAutoNum type="arabicPeriod"/>
            </a:pPr>
            <a:r>
              <a:rPr lang="en-US" sz="1100" b="0" kern="1200" dirty="0">
                <a:latin typeface="+mn-lt"/>
                <a:ea typeface="+mn-ea"/>
                <a:cs typeface="+mn-cs"/>
              </a:rPr>
              <a:t>Click the left-hand slide preview to which you wish to apply the new master layout. </a:t>
            </a:r>
          </a:p>
          <a:p>
            <a:pPr marL="228600" indent="-228600">
              <a:buFont typeface="+mj-lt"/>
              <a:buAutoNum type="arabicPeriod"/>
            </a:pPr>
            <a:r>
              <a:rPr lang="en-US" sz="1100" b="1" kern="1200" dirty="0">
                <a:latin typeface="+mn-lt"/>
                <a:ea typeface="+mn-ea"/>
                <a:cs typeface="+mn-cs"/>
              </a:rPr>
              <a:t>Apply New Layout (Important): Right-click</a:t>
            </a:r>
            <a:r>
              <a:rPr lang="en-US" sz="1100" b="0" kern="1200" dirty="0">
                <a:latin typeface="+mn-lt"/>
                <a:ea typeface="+mn-ea"/>
                <a:cs typeface="+mn-cs"/>
              </a:rPr>
              <a:t> any selected slide, point to </a:t>
            </a:r>
            <a:r>
              <a:rPr lang="en-US" sz="1100" b="1" kern="1200" dirty="0">
                <a:latin typeface="+mn-lt"/>
                <a:ea typeface="+mn-ea"/>
                <a:cs typeface="+mn-cs"/>
              </a:rPr>
              <a:t>Layout</a:t>
            </a:r>
            <a:r>
              <a:rPr lang="en-US" sz="1100" b="0" kern="1200" dirty="0">
                <a:latin typeface="+mn-lt"/>
                <a:ea typeface="+mn-ea"/>
                <a:cs typeface="+mn-cs"/>
              </a:rPr>
              <a:t>, and click the slide containing the desired layout from the layout gallery. </a:t>
            </a:r>
          </a:p>
          <a:p>
            <a:pPr marL="228600" indent="-228600">
              <a:buFont typeface="+mj-lt"/>
              <a:buAutoNum type="arabicPeriod"/>
            </a:pPr>
            <a:r>
              <a:rPr lang="en-US" sz="1100" b="0" kern="1200" dirty="0">
                <a:latin typeface="+mn-lt"/>
                <a:ea typeface="+mn-ea"/>
                <a:cs typeface="+mn-cs"/>
              </a:rPr>
              <a:t>Delete any unwanted slides or duplicates.</a:t>
            </a:r>
          </a:p>
          <a:p>
            <a:pPr marL="228600" indent="-228600">
              <a:buFont typeface="+mj-lt"/>
              <a:buAutoNum type="arabicPeriod"/>
            </a:pPr>
            <a:endParaRPr lang="en-US" sz="1100" b="0" kern="1200" dirty="0">
              <a:latin typeface="+mn-lt"/>
              <a:ea typeface="+mn-ea"/>
              <a:cs typeface="+mn-cs"/>
            </a:endParaRPr>
          </a:p>
          <a:p>
            <a:pPr marL="0" indent="0">
              <a:buFont typeface="+mj-lt"/>
              <a:buNone/>
            </a:pPr>
            <a:r>
              <a:rPr lang="en-US" sz="1100" b="0" kern="1200" dirty="0">
                <a:latin typeface="+mn-lt"/>
                <a:ea typeface="+mn-ea"/>
                <a:cs typeface="+mn-cs"/>
              </a:rPr>
              <a:t>To </a:t>
            </a:r>
            <a:r>
              <a:rPr lang="en-US" sz="1100" b="1" kern="1200" dirty="0">
                <a:latin typeface="+mn-lt"/>
                <a:ea typeface="+mn-ea"/>
                <a:cs typeface="+mn-cs"/>
              </a:rPr>
              <a:t>copy the Customized Background</a:t>
            </a:r>
            <a:r>
              <a:rPr lang="en-US" sz="1100" b="0" kern="1200" dirty="0">
                <a:latin typeface="+mn-lt"/>
                <a:ea typeface="+mn-ea"/>
                <a:cs typeface="+mn-cs"/>
              </a:rPr>
              <a:t> from Another Presentation on </a:t>
            </a:r>
            <a:r>
              <a:rPr lang="en-US" sz="1100" b="1" kern="1200" dirty="0">
                <a:latin typeface="+mn-lt"/>
                <a:ea typeface="+mn-ea"/>
                <a:cs typeface="+mn-cs"/>
              </a:rPr>
              <a:t>Mac</a:t>
            </a:r>
          </a:p>
          <a:p>
            <a:pPr marL="228600" indent="-228600">
              <a:buFont typeface="+mj-lt"/>
              <a:buAutoNum type="arabicPeriod"/>
            </a:pPr>
            <a:r>
              <a:rPr lang="en-US" sz="1100" b="0" kern="1200" dirty="0">
                <a:latin typeface="+mn-lt"/>
                <a:ea typeface="+mn-ea"/>
                <a:cs typeface="+mn-cs"/>
              </a:rPr>
              <a:t>Click </a:t>
            </a:r>
            <a:r>
              <a:rPr lang="en-US" sz="1100" b="1" kern="1200" dirty="0">
                <a:latin typeface="+mn-lt"/>
                <a:ea typeface="+mn-ea"/>
                <a:cs typeface="+mn-cs"/>
              </a:rPr>
              <a:t>New Slide</a:t>
            </a:r>
            <a:r>
              <a:rPr lang="en-US" sz="1100" b="0" kern="1200" dirty="0">
                <a:latin typeface="+mn-lt"/>
                <a:ea typeface="+mn-ea"/>
                <a:cs typeface="+mn-cs"/>
              </a:rPr>
              <a:t> from the </a:t>
            </a:r>
            <a:r>
              <a:rPr lang="en-US" sz="1100" b="1" kern="1200" dirty="0">
                <a:latin typeface="+mn-lt"/>
                <a:ea typeface="+mn-ea"/>
                <a:cs typeface="+mn-cs"/>
              </a:rPr>
              <a:t>Home</a:t>
            </a:r>
            <a:r>
              <a:rPr lang="en-US" sz="1100" b="0" kern="1200" dirty="0">
                <a:latin typeface="+mn-lt"/>
                <a:ea typeface="+mn-ea"/>
                <a:cs typeface="+mn-cs"/>
              </a:rPr>
              <a:t> tab's </a:t>
            </a:r>
            <a:r>
              <a:rPr lang="en-US" sz="1100" b="1" kern="1200" dirty="0">
                <a:latin typeface="+mn-lt"/>
                <a:ea typeface="+mn-ea"/>
                <a:cs typeface="+mn-cs"/>
              </a:rPr>
              <a:t>Slides</a:t>
            </a:r>
            <a:r>
              <a:rPr lang="en-US" sz="1100" b="0" kern="1200" dirty="0">
                <a:latin typeface="+mn-lt"/>
                <a:ea typeface="+mn-ea"/>
                <a:cs typeface="+mn-cs"/>
              </a:rPr>
              <a:t> group and select </a:t>
            </a:r>
            <a:r>
              <a:rPr lang="en-US" sz="1100" b="1" kern="1200" dirty="0">
                <a:latin typeface="+mn-lt"/>
                <a:ea typeface="+mn-ea"/>
                <a:cs typeface="+mn-cs"/>
              </a:rPr>
              <a:t>Insert Slides from Other Presentation…</a:t>
            </a:r>
            <a:endParaRPr lang="en-US" sz="1100" b="0" kern="1200" dirty="0">
              <a:latin typeface="+mn-lt"/>
              <a:ea typeface="+mn-ea"/>
              <a:cs typeface="+mn-cs"/>
            </a:endParaRPr>
          </a:p>
          <a:p>
            <a:pPr marL="228600" indent="-228600">
              <a:buFont typeface="+mj-lt"/>
              <a:buAutoNum type="arabicPeriod"/>
            </a:pPr>
            <a:r>
              <a:rPr lang="en-US" sz="1100" b="0" kern="1200" dirty="0">
                <a:latin typeface="+mn-lt"/>
                <a:ea typeface="+mn-ea"/>
                <a:cs typeface="+mn-cs"/>
              </a:rPr>
              <a:t>Navigate to the PowerPoint presentation file that contains the background you wish to copy. Double-click or press </a:t>
            </a:r>
            <a:r>
              <a:rPr lang="en-US" sz="1100" b="1" kern="1200" dirty="0">
                <a:latin typeface="+mn-lt"/>
                <a:ea typeface="+mn-ea"/>
                <a:cs typeface="+mn-cs"/>
              </a:rPr>
              <a:t>Insert. </a:t>
            </a:r>
            <a:r>
              <a:rPr lang="en-US" sz="1100" b="0" kern="1200" dirty="0">
                <a:latin typeface="+mn-lt"/>
                <a:ea typeface="+mn-ea"/>
                <a:cs typeface="+mn-cs"/>
              </a:rPr>
              <a:t>This prompts the </a:t>
            </a:r>
            <a:r>
              <a:rPr lang="en-US" sz="1100" b="1" kern="1200" dirty="0">
                <a:latin typeface="+mn-lt"/>
                <a:ea typeface="+mn-ea"/>
                <a:cs typeface="+mn-cs"/>
              </a:rPr>
              <a:t>Slide Finder</a:t>
            </a:r>
            <a:r>
              <a:rPr lang="en-US" sz="1100" b="0" kern="1200" dirty="0">
                <a:latin typeface="+mn-lt"/>
                <a:ea typeface="+mn-ea"/>
                <a:cs typeface="+mn-cs"/>
              </a:rPr>
              <a:t> dialogue box.</a:t>
            </a:r>
          </a:p>
          <a:p>
            <a:pPr marL="228600" indent="-228600">
              <a:buFont typeface="+mj-lt"/>
              <a:buAutoNum type="arabicPeriod"/>
            </a:pPr>
            <a:r>
              <a:rPr lang="en-US" sz="1100" b="0" kern="1200" dirty="0">
                <a:latin typeface="+mn-lt"/>
                <a:ea typeface="+mn-ea"/>
                <a:cs typeface="+mn-cs"/>
              </a:rPr>
              <a:t>Make sure </a:t>
            </a:r>
            <a:r>
              <a:rPr lang="en-US" sz="1100" b="1" kern="1200" dirty="0">
                <a:latin typeface="+mn-lt"/>
                <a:ea typeface="+mn-ea"/>
                <a:cs typeface="+mn-cs"/>
              </a:rPr>
              <a:t>Keep design of original slides</a:t>
            </a:r>
            <a:r>
              <a:rPr lang="en-US" sz="1100" b="0" kern="1200" dirty="0">
                <a:latin typeface="+mn-lt"/>
                <a:ea typeface="+mn-ea"/>
                <a:cs typeface="+mn-cs"/>
              </a:rPr>
              <a:t> is </a:t>
            </a:r>
            <a:r>
              <a:rPr lang="en-US" sz="1100" b="1" kern="1200" dirty="0">
                <a:latin typeface="+mn-lt"/>
                <a:ea typeface="+mn-ea"/>
                <a:cs typeface="+mn-cs"/>
              </a:rPr>
              <a:t>unchecked</a:t>
            </a:r>
            <a:r>
              <a:rPr lang="en-US" sz="1100" b="0" kern="1200" dirty="0">
                <a:latin typeface="+mn-lt"/>
                <a:ea typeface="+mn-ea"/>
                <a:cs typeface="+mn-cs"/>
              </a:rPr>
              <a:t> and click the slide(s) that contains the background you want. Hold Shift key to select multiple slides.</a:t>
            </a:r>
          </a:p>
          <a:p>
            <a:pPr marL="228600" indent="-228600">
              <a:buFont typeface="+mj-lt"/>
              <a:buAutoNum type="arabicPeriod"/>
            </a:pPr>
            <a:r>
              <a:rPr lang="en-US" sz="1100" b="0" kern="1200" dirty="0">
                <a:latin typeface="+mn-lt"/>
                <a:ea typeface="+mn-ea"/>
                <a:cs typeface="+mn-cs"/>
              </a:rPr>
              <a:t>Click the left-hand slide preview to which you wish to apply the new master layout. </a:t>
            </a:r>
          </a:p>
          <a:p>
            <a:pPr marL="228600" indent="-228600">
              <a:buFont typeface="+mj-lt"/>
              <a:buAutoNum type="arabicPeriod"/>
            </a:pPr>
            <a:r>
              <a:rPr lang="en-US" sz="1100" b="1" kern="1200" dirty="0">
                <a:latin typeface="+mn-lt"/>
                <a:ea typeface="+mn-ea"/>
                <a:cs typeface="+mn-cs"/>
              </a:rPr>
              <a:t>Apply New Layout (Important): </a:t>
            </a:r>
            <a:r>
              <a:rPr lang="en-US" sz="1100" b="0" kern="1200" dirty="0">
                <a:latin typeface="+mn-lt"/>
                <a:ea typeface="+mn-ea"/>
                <a:cs typeface="+mn-cs"/>
              </a:rPr>
              <a:t>Click </a:t>
            </a:r>
            <a:r>
              <a:rPr lang="en-US" sz="1100" b="1" kern="1200" dirty="0">
                <a:latin typeface="+mn-lt"/>
                <a:ea typeface="+mn-ea"/>
                <a:cs typeface="+mn-cs"/>
              </a:rPr>
              <a:t>Layout</a:t>
            </a:r>
            <a:r>
              <a:rPr lang="en-US" sz="1100" b="0" kern="1200" dirty="0">
                <a:latin typeface="+mn-lt"/>
                <a:ea typeface="+mn-ea"/>
                <a:cs typeface="+mn-cs"/>
              </a:rPr>
              <a:t> from the </a:t>
            </a:r>
            <a:r>
              <a:rPr lang="en-US" sz="1100" b="1" kern="1200" dirty="0">
                <a:latin typeface="+mn-lt"/>
                <a:ea typeface="+mn-ea"/>
                <a:cs typeface="+mn-cs"/>
              </a:rPr>
              <a:t>Home</a:t>
            </a:r>
            <a:r>
              <a:rPr lang="en-US" sz="1100" b="0" kern="1200" dirty="0">
                <a:latin typeface="+mn-lt"/>
                <a:ea typeface="+mn-ea"/>
                <a:cs typeface="+mn-cs"/>
              </a:rPr>
              <a:t> tab's </a:t>
            </a:r>
            <a:r>
              <a:rPr lang="en-US" sz="1100" b="1" kern="1200" dirty="0">
                <a:latin typeface="+mn-lt"/>
                <a:ea typeface="+mn-ea"/>
                <a:cs typeface="+mn-cs"/>
              </a:rPr>
              <a:t>Slides</a:t>
            </a:r>
            <a:r>
              <a:rPr lang="en-US" sz="1100" b="0" kern="1200" dirty="0">
                <a:latin typeface="+mn-lt"/>
                <a:ea typeface="+mn-ea"/>
                <a:cs typeface="+mn-cs"/>
              </a:rPr>
              <a:t> group, and click the slide containing the desired layout from the layout gallery. </a:t>
            </a:r>
          </a:p>
          <a:p>
            <a:pPr marL="228600" indent="-228600">
              <a:buFont typeface="+mj-lt"/>
              <a:buAutoNum type="arabicPeriod"/>
            </a:pPr>
            <a:r>
              <a:rPr lang="en-US" sz="1100" b="0" kern="1200" dirty="0"/>
              <a:t>Delete any unwanted slides or duplicates.</a:t>
            </a:r>
            <a:endParaRPr lang="en-US" baseline="0" dirty="0"/>
          </a:p>
        </p:txBody>
      </p:sp>
      <p:sp>
        <p:nvSpPr>
          <p:cNvPr id="4" name="Slide Number Placeholder 3"/>
          <p:cNvSpPr>
            <a:spLocks noGrp="1"/>
          </p:cNvSpPr>
          <p:nvPr>
            <p:ph type="sldNum" sz="quarter" idx="10"/>
          </p:nvPr>
        </p:nvSpPr>
        <p:spPr/>
        <p:txBody>
          <a:bodyPr/>
          <a:lstStyle/>
          <a:p>
            <a:fld id="{8C72D9AE-7182-4680-8F79-479C4181FF08}" type="slidenum">
              <a:rPr lang="en-US" smtClean="0"/>
              <a:t>1</a:t>
            </a:fld>
            <a:endParaRPr lang="en-US"/>
          </a:p>
        </p:txBody>
      </p:sp>
    </p:spTree>
    <p:extLst>
      <p:ext uri="{BB962C8B-B14F-4D97-AF65-F5344CB8AC3E}">
        <p14:creationId xmlns:p14="http://schemas.microsoft.com/office/powerpoint/2010/main" val="2238467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432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72D9AE-7182-4680-8F79-479C4181FF08}" type="slidenum">
              <a:rPr lang="en-US" smtClean="0"/>
              <a:t>2</a:t>
            </a:fld>
            <a:endParaRPr lang="en-US"/>
          </a:p>
        </p:txBody>
      </p:sp>
    </p:spTree>
    <p:extLst>
      <p:ext uri="{BB962C8B-B14F-4D97-AF65-F5344CB8AC3E}">
        <p14:creationId xmlns:p14="http://schemas.microsoft.com/office/powerpoint/2010/main" val="2574127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432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72D9AE-7182-4680-8F79-479C4181FF08}" type="slidenum">
              <a:rPr lang="en-US" smtClean="0"/>
              <a:t>3</a:t>
            </a:fld>
            <a:endParaRPr lang="en-US"/>
          </a:p>
        </p:txBody>
      </p:sp>
    </p:spTree>
    <p:extLst>
      <p:ext uri="{BB962C8B-B14F-4D97-AF65-F5344CB8AC3E}">
        <p14:creationId xmlns:p14="http://schemas.microsoft.com/office/powerpoint/2010/main" val="474115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432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72D9AE-7182-4680-8F79-479C4181FF08}" type="slidenum">
              <a:rPr lang="en-US" smtClean="0"/>
              <a:t>4</a:t>
            </a:fld>
            <a:endParaRPr lang="en-US"/>
          </a:p>
        </p:txBody>
      </p:sp>
    </p:spTree>
    <p:extLst>
      <p:ext uri="{BB962C8B-B14F-4D97-AF65-F5344CB8AC3E}">
        <p14:creationId xmlns:p14="http://schemas.microsoft.com/office/powerpoint/2010/main" val="474115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432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72D9AE-7182-4680-8F79-479C4181FF08}" type="slidenum">
              <a:rPr lang="en-US" smtClean="0"/>
              <a:t>5</a:t>
            </a:fld>
            <a:endParaRPr lang="en-US"/>
          </a:p>
        </p:txBody>
      </p:sp>
    </p:spTree>
    <p:extLst>
      <p:ext uri="{BB962C8B-B14F-4D97-AF65-F5344CB8AC3E}">
        <p14:creationId xmlns:p14="http://schemas.microsoft.com/office/powerpoint/2010/main" val="474115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432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72D9AE-7182-4680-8F79-479C4181FF08}" type="slidenum">
              <a:rPr lang="en-US" smtClean="0"/>
              <a:t>6</a:t>
            </a:fld>
            <a:endParaRPr lang="en-US"/>
          </a:p>
        </p:txBody>
      </p:sp>
    </p:spTree>
    <p:extLst>
      <p:ext uri="{BB962C8B-B14F-4D97-AF65-F5344CB8AC3E}">
        <p14:creationId xmlns:p14="http://schemas.microsoft.com/office/powerpoint/2010/main" val="474115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432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72D9AE-7182-4680-8F79-479C4181FF08}" type="slidenum">
              <a:rPr lang="en-US" smtClean="0"/>
              <a:t>7</a:t>
            </a:fld>
            <a:endParaRPr lang="en-US"/>
          </a:p>
        </p:txBody>
      </p:sp>
    </p:spTree>
    <p:extLst>
      <p:ext uri="{BB962C8B-B14F-4D97-AF65-F5344CB8AC3E}">
        <p14:creationId xmlns:p14="http://schemas.microsoft.com/office/powerpoint/2010/main" val="474115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432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72D9AE-7182-4680-8F79-479C4181FF08}" type="slidenum">
              <a:rPr lang="en-US" smtClean="0"/>
              <a:t>8</a:t>
            </a:fld>
            <a:endParaRPr lang="en-US"/>
          </a:p>
        </p:txBody>
      </p:sp>
    </p:spTree>
    <p:extLst>
      <p:ext uri="{BB962C8B-B14F-4D97-AF65-F5344CB8AC3E}">
        <p14:creationId xmlns:p14="http://schemas.microsoft.com/office/powerpoint/2010/main" val="9793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432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72D9AE-7182-4680-8F79-479C4181FF08}" type="slidenum">
              <a:rPr lang="en-US" smtClean="0"/>
              <a:t>9</a:t>
            </a:fld>
            <a:endParaRPr lang="en-US"/>
          </a:p>
        </p:txBody>
      </p:sp>
    </p:spTree>
    <p:extLst>
      <p:ext uri="{BB962C8B-B14F-4D97-AF65-F5344CB8AC3E}">
        <p14:creationId xmlns:p14="http://schemas.microsoft.com/office/powerpoint/2010/main" val="474115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432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72D9AE-7182-4680-8F79-479C4181FF08}" type="slidenum">
              <a:rPr lang="en-US" smtClean="0"/>
              <a:t>10</a:t>
            </a:fld>
            <a:endParaRPr lang="en-US"/>
          </a:p>
        </p:txBody>
      </p:sp>
    </p:spTree>
    <p:extLst>
      <p:ext uri="{BB962C8B-B14F-4D97-AF65-F5344CB8AC3E}">
        <p14:creationId xmlns:p14="http://schemas.microsoft.com/office/powerpoint/2010/main" val="474115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432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72D9AE-7182-4680-8F79-479C4181FF08}" type="slidenum">
              <a:rPr lang="en-US" smtClean="0"/>
              <a:t>11</a:t>
            </a:fld>
            <a:endParaRPr lang="en-US"/>
          </a:p>
        </p:txBody>
      </p:sp>
    </p:spTree>
    <p:extLst>
      <p:ext uri="{BB962C8B-B14F-4D97-AF65-F5344CB8AC3E}">
        <p14:creationId xmlns:p14="http://schemas.microsoft.com/office/powerpoint/2010/main" val="1104617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432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72D9AE-7182-4680-8F79-479C4181FF08}" type="slidenum">
              <a:rPr lang="en-US" smtClean="0"/>
              <a:t>12</a:t>
            </a:fld>
            <a:endParaRPr lang="en-US"/>
          </a:p>
        </p:txBody>
      </p:sp>
    </p:spTree>
    <p:extLst>
      <p:ext uri="{BB962C8B-B14F-4D97-AF65-F5344CB8AC3E}">
        <p14:creationId xmlns:p14="http://schemas.microsoft.com/office/powerpoint/2010/main" val="4086266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432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72D9AE-7182-4680-8F79-479C4181FF08}" type="slidenum">
              <a:rPr lang="en-US" smtClean="0"/>
              <a:t>13</a:t>
            </a:fld>
            <a:endParaRPr lang="en-US"/>
          </a:p>
        </p:txBody>
      </p:sp>
    </p:spTree>
    <p:extLst>
      <p:ext uri="{BB962C8B-B14F-4D97-AF65-F5344CB8AC3E}">
        <p14:creationId xmlns:p14="http://schemas.microsoft.com/office/powerpoint/2010/main" val="1740041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432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72D9AE-7182-4680-8F79-479C4181FF08}" type="slidenum">
              <a:rPr lang="en-US" smtClean="0"/>
              <a:t>14</a:t>
            </a:fld>
            <a:endParaRPr lang="en-US"/>
          </a:p>
        </p:txBody>
      </p:sp>
    </p:spTree>
    <p:extLst>
      <p:ext uri="{BB962C8B-B14F-4D97-AF65-F5344CB8AC3E}">
        <p14:creationId xmlns:p14="http://schemas.microsoft.com/office/powerpoint/2010/main" val="2152489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432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72D9AE-7182-4680-8F79-479C4181FF08}" type="slidenum">
              <a:rPr lang="en-US" smtClean="0"/>
              <a:t>15</a:t>
            </a:fld>
            <a:endParaRPr lang="en-US"/>
          </a:p>
        </p:txBody>
      </p:sp>
    </p:spTree>
    <p:extLst>
      <p:ext uri="{BB962C8B-B14F-4D97-AF65-F5344CB8AC3E}">
        <p14:creationId xmlns:p14="http://schemas.microsoft.com/office/powerpoint/2010/main" val="537478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432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72D9AE-7182-4680-8F79-479C4181FF08}" type="slidenum">
              <a:rPr lang="en-US" smtClean="0"/>
              <a:t>16</a:t>
            </a:fld>
            <a:endParaRPr lang="en-US"/>
          </a:p>
        </p:txBody>
      </p:sp>
    </p:spTree>
    <p:extLst>
      <p:ext uri="{BB962C8B-B14F-4D97-AF65-F5344CB8AC3E}">
        <p14:creationId xmlns:p14="http://schemas.microsoft.com/office/powerpoint/2010/main" val="1444730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432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72D9AE-7182-4680-8F79-479C4181FF08}" type="slidenum">
              <a:rPr lang="en-US" smtClean="0"/>
              <a:t>17</a:t>
            </a:fld>
            <a:endParaRPr lang="en-US"/>
          </a:p>
        </p:txBody>
      </p:sp>
    </p:spTree>
    <p:extLst>
      <p:ext uri="{BB962C8B-B14F-4D97-AF65-F5344CB8AC3E}">
        <p14:creationId xmlns:p14="http://schemas.microsoft.com/office/powerpoint/2010/main" val="2994716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432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72D9AE-7182-4680-8F79-479C4181FF08}" type="slidenum">
              <a:rPr lang="en-US" smtClean="0"/>
              <a:t>18</a:t>
            </a:fld>
            <a:endParaRPr lang="en-US"/>
          </a:p>
        </p:txBody>
      </p:sp>
    </p:spTree>
    <p:extLst>
      <p:ext uri="{BB962C8B-B14F-4D97-AF65-F5344CB8AC3E}">
        <p14:creationId xmlns:p14="http://schemas.microsoft.com/office/powerpoint/2010/main" val="2640033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8C72D9AE-7182-4680-8F79-479C4181FF08}" type="slidenum">
              <a:rPr lang="en-US" smtClean="0"/>
              <a:pPr/>
              <a:t>19</a:t>
            </a:fld>
            <a:endParaRPr lang="en-US"/>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endParaRPr lang="en-US"/>
          </a:p>
        </p:txBody>
      </p:sp>
    </p:spTree>
    <p:extLst>
      <p:ext uri="{BB962C8B-B14F-4D97-AF65-F5344CB8AC3E}">
        <p14:creationId xmlns:p14="http://schemas.microsoft.com/office/powerpoint/2010/main" val="1242756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without Picture">
    <p:bg>
      <p:bgPr>
        <a:solidFill>
          <a:srgbClr val="D8E1E6"/>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8964" y="739775"/>
            <a:ext cx="8346073" cy="1470025"/>
          </a:xfrm>
        </p:spPr>
        <p:txBody>
          <a:bodyPr/>
          <a:lstStyle>
            <a:lvl1pPr>
              <a:lnSpc>
                <a:spcPct val="80000"/>
              </a:lnSpc>
              <a:defRPr sz="4800"/>
            </a:lvl1pPr>
          </a:lstStyle>
          <a:p>
            <a:r>
              <a:rPr lang="en-US"/>
              <a:t>Click to edit Master title style</a:t>
            </a:r>
            <a:endParaRPr/>
          </a:p>
        </p:txBody>
      </p:sp>
      <p:sp>
        <p:nvSpPr>
          <p:cNvPr id="3" name="Subtitle 2"/>
          <p:cNvSpPr>
            <a:spLocks noGrp="1"/>
          </p:cNvSpPr>
          <p:nvPr>
            <p:ph type="subTitle" idx="1"/>
          </p:nvPr>
        </p:nvSpPr>
        <p:spPr>
          <a:xfrm>
            <a:off x="398926" y="2286000"/>
            <a:ext cx="8347160" cy="914400"/>
          </a:xfrm>
        </p:spPr>
        <p:txBody>
          <a:bodyPr>
            <a:noAutofit/>
          </a:bodyPr>
          <a:lstStyle>
            <a:lvl1pPr marL="0" indent="0" algn="l">
              <a:spcBef>
                <a:spcPts val="0"/>
              </a:spcBef>
              <a:buNone/>
              <a:defRPr sz="24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13" name="Text Placeholder 12"/>
          <p:cNvSpPr>
            <a:spLocks noGrp="1"/>
          </p:cNvSpPr>
          <p:nvPr>
            <p:ph type="body" sz="quarter" idx="13" hasCustomPrompt="1"/>
          </p:nvPr>
        </p:nvSpPr>
        <p:spPr>
          <a:xfrm>
            <a:off x="398964" y="3429452"/>
            <a:ext cx="8346073" cy="2514149"/>
          </a:xfrm>
        </p:spPr>
        <p:txBody>
          <a:bodyPr>
            <a:noAutofit/>
          </a:bodyPr>
          <a:lstStyle>
            <a:lvl1pPr marL="1588" indent="0">
              <a:spcBef>
                <a:spcPts val="0"/>
              </a:spcBef>
              <a:buFontTx/>
              <a:buNone/>
              <a:defRPr sz="2400"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t>Click to add presenter’s name, title, division/business unit/organization and date</a:t>
            </a:r>
          </a:p>
        </p:txBody>
      </p:sp>
      <p:sp>
        <p:nvSpPr>
          <p:cNvPr id="7" name="Date Placeholder 6"/>
          <p:cNvSpPr>
            <a:spLocks noGrp="1"/>
          </p:cNvSpPr>
          <p:nvPr>
            <p:ph type="dt" sz="half" idx="14"/>
          </p:nvPr>
        </p:nvSpPr>
        <p:spPr/>
        <p:txBody>
          <a:bodyPr/>
          <a:lstStyle>
            <a:lvl1pPr>
              <a:defRPr>
                <a:solidFill>
                  <a:srgbClr val="5F5F5F"/>
                </a:solidFill>
              </a:defRPr>
            </a:lvl1pPr>
          </a:lstStyle>
          <a:p>
            <a:fld id="{66F80E91-FA1C-B843-91D8-D604DA843599}" type="datetime1">
              <a:t>9/11/2019</a:t>
            </a:fld>
            <a:endParaRPr/>
          </a:p>
        </p:txBody>
      </p:sp>
      <p:sp>
        <p:nvSpPr>
          <p:cNvPr id="8" name="Footer Placeholder 7"/>
          <p:cNvSpPr>
            <a:spLocks noGrp="1"/>
          </p:cNvSpPr>
          <p:nvPr>
            <p:ph type="ftr" sz="quarter" idx="15"/>
          </p:nvPr>
        </p:nvSpPr>
        <p:spPr/>
        <p:txBody>
          <a:bodyPr/>
          <a:lstStyle>
            <a:lvl1pPr>
              <a:defRPr>
                <a:solidFill>
                  <a:srgbClr val="5F5F5F"/>
                </a:solidFill>
              </a:defRPr>
            </a:lvl1pPr>
          </a:lstStyle>
          <a:p>
            <a:r>
              <a:rPr lang="en-US"/>
              <a:t>Confidential – Oracle Internal/Restricted/Highly Restricted</a:t>
            </a:r>
            <a:endParaRPr/>
          </a:p>
        </p:txBody>
      </p:sp>
    </p:spTree>
    <p:extLst>
      <p:ext uri="{BB962C8B-B14F-4D97-AF65-F5344CB8AC3E}">
        <p14:creationId xmlns:p14="http://schemas.microsoft.com/office/powerpoint/2010/main" val="3993200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D8E1E6"/>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8964" y="739775"/>
            <a:ext cx="8346073" cy="1470025"/>
          </a:xfrm>
        </p:spPr>
        <p:txBody>
          <a:bodyPr/>
          <a:lstStyle>
            <a:lvl1pPr>
              <a:lnSpc>
                <a:spcPct val="80000"/>
              </a:lnSpc>
              <a:defRPr sz="4800"/>
            </a:lvl1pPr>
          </a:lstStyle>
          <a:p>
            <a:r>
              <a:rPr lang="en-US"/>
              <a:t>Click to edit Master title style</a:t>
            </a:r>
            <a:endParaRPr/>
          </a:p>
        </p:txBody>
      </p:sp>
      <p:sp>
        <p:nvSpPr>
          <p:cNvPr id="3" name="Subtitle 2"/>
          <p:cNvSpPr>
            <a:spLocks noGrp="1"/>
          </p:cNvSpPr>
          <p:nvPr>
            <p:ph type="subTitle" idx="1"/>
          </p:nvPr>
        </p:nvSpPr>
        <p:spPr>
          <a:xfrm>
            <a:off x="398926" y="2286000"/>
            <a:ext cx="8347160" cy="914400"/>
          </a:xfrm>
        </p:spPr>
        <p:txBody>
          <a:bodyPr>
            <a:noAutofit/>
          </a:bodyPr>
          <a:lstStyle>
            <a:lvl1pPr marL="0" indent="0" algn="l">
              <a:spcBef>
                <a:spcPts val="0"/>
              </a:spcBef>
              <a:buNone/>
              <a:defRPr sz="24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7" name="Date Placeholder 6"/>
          <p:cNvSpPr>
            <a:spLocks noGrp="1"/>
          </p:cNvSpPr>
          <p:nvPr>
            <p:ph type="dt" sz="half" idx="10"/>
          </p:nvPr>
        </p:nvSpPr>
        <p:spPr/>
        <p:txBody>
          <a:bodyPr/>
          <a:lstStyle>
            <a:lvl1pPr>
              <a:defRPr>
                <a:solidFill>
                  <a:srgbClr val="5F5F5F"/>
                </a:solidFill>
              </a:defRPr>
            </a:lvl1pPr>
          </a:lstStyle>
          <a:p>
            <a:fld id="{39E20D51-5AE7-9142-84A9-19507219FE6B}" type="datetime1">
              <a:t>9/11/2019</a:t>
            </a:fld>
            <a:endParaRPr/>
          </a:p>
        </p:txBody>
      </p:sp>
      <p:sp>
        <p:nvSpPr>
          <p:cNvPr id="8" name="Footer Placeholder 7"/>
          <p:cNvSpPr>
            <a:spLocks noGrp="1"/>
          </p:cNvSpPr>
          <p:nvPr>
            <p:ph type="ftr" sz="quarter" idx="11"/>
          </p:nvPr>
        </p:nvSpPr>
        <p:spPr/>
        <p:txBody>
          <a:bodyPr/>
          <a:lstStyle>
            <a:lvl1pPr>
              <a:defRPr>
                <a:solidFill>
                  <a:srgbClr val="5F5F5F"/>
                </a:solidFill>
              </a:defRPr>
            </a:lvl1pPr>
          </a:lstStyle>
          <a:p>
            <a:r>
              <a:rPr lang="en-US"/>
              <a:t>Confidential – Oracle Internal/Restricted/Highly Restricted</a:t>
            </a:r>
            <a:endParaRPr/>
          </a:p>
        </p:txBody>
      </p:sp>
    </p:spTree>
    <p:extLst>
      <p:ext uri="{BB962C8B-B14F-4D97-AF65-F5344CB8AC3E}">
        <p14:creationId xmlns:p14="http://schemas.microsoft.com/office/powerpoint/2010/main" val="2404157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descr="Full slide 4-color photo can be inserted here" title="Title Slide with Picture "/>
          <p:cNvSpPr/>
          <p:nvPr/>
        </p:nvSpPr>
        <p:spPr bwMode="hidden">
          <a:xfrm>
            <a:off x="0" y="0"/>
            <a:ext cx="9144000" cy="6858000"/>
          </a:xfrm>
          <a:prstGeom prst="rect">
            <a:avLst/>
          </a:prstGeom>
          <a:gradFill>
            <a:gsLst>
              <a:gs pos="0">
                <a:srgbClr val="493728">
                  <a:alpha val="50000"/>
                </a:srgbClr>
              </a:gs>
              <a:gs pos="100000">
                <a:srgbClr val="493728">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descr="Full slide 4-color photo can be inserted here" title="Title Slide with Picture">
            <a:extLst>
              <a:ext uri="{FF2B5EF4-FFF2-40B4-BE49-F238E27FC236}">
                <a16:creationId xmlns:a16="http://schemas.microsoft.com/office/drawing/2014/main" id="{517847DF-5AB1-6E4D-B62C-10868DB36285}"/>
              </a:ext>
            </a:extLst>
          </p:cNvPr>
          <p:cNvSpPr/>
          <p:nvPr userDrawn="1"/>
        </p:nvSpPr>
        <p:spPr bwMode="hidden">
          <a:xfrm>
            <a:off x="1382" y="1371600"/>
            <a:ext cx="9144000" cy="5486400"/>
          </a:xfrm>
          <a:prstGeom prst="rect">
            <a:avLst/>
          </a:prstGeom>
          <a:gradFill>
            <a:gsLst>
              <a:gs pos="0">
                <a:srgbClr val="493728">
                  <a:alpha val="44000"/>
                </a:srgbClr>
              </a:gs>
              <a:gs pos="12000">
                <a:srgbClr val="493728">
                  <a:alpha val="25000"/>
                  <a:lumMod val="99000"/>
                </a:srgbClr>
              </a:gs>
              <a:gs pos="32000">
                <a:srgbClr val="493728">
                  <a:alpha val="0"/>
                  <a:lumMod val="0"/>
                  <a:lumOff val="10000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98964" y="739775"/>
            <a:ext cx="6858000" cy="1470025"/>
          </a:xfrm>
        </p:spPr>
        <p:txBody>
          <a:bodyPr/>
          <a:lstStyle>
            <a:lvl1pPr>
              <a:lnSpc>
                <a:spcPct val="80000"/>
              </a:lnSpc>
              <a:defRPr sz="4800"/>
            </a:lvl1pPr>
          </a:lstStyle>
          <a:p>
            <a:r>
              <a:rPr lang="en-US"/>
              <a:t>Click to edit Master title style</a:t>
            </a:r>
            <a:endParaRPr/>
          </a:p>
        </p:txBody>
      </p:sp>
      <p:sp>
        <p:nvSpPr>
          <p:cNvPr id="3" name="Subtitle 2"/>
          <p:cNvSpPr>
            <a:spLocks noGrp="1"/>
          </p:cNvSpPr>
          <p:nvPr>
            <p:ph type="subTitle" idx="1"/>
          </p:nvPr>
        </p:nvSpPr>
        <p:spPr>
          <a:xfrm>
            <a:off x="398926" y="2286000"/>
            <a:ext cx="6858000" cy="914400"/>
          </a:xfrm>
        </p:spPr>
        <p:txBody>
          <a:bodyPr>
            <a:noAutofit/>
          </a:bodyPr>
          <a:lstStyle>
            <a:lvl1pPr marL="0" indent="0" algn="l">
              <a:spcBef>
                <a:spcPts val="0"/>
              </a:spcBef>
              <a:buNone/>
              <a:defRPr sz="24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13" name="Text Placeholder 12"/>
          <p:cNvSpPr>
            <a:spLocks noGrp="1"/>
          </p:cNvSpPr>
          <p:nvPr>
            <p:ph type="body" sz="quarter" idx="13" hasCustomPrompt="1"/>
          </p:nvPr>
        </p:nvSpPr>
        <p:spPr>
          <a:xfrm>
            <a:off x="398964" y="3429452"/>
            <a:ext cx="6858000" cy="2514149"/>
          </a:xfrm>
        </p:spPr>
        <p:txBody>
          <a:bodyPr>
            <a:noAutofit/>
          </a:bodyPr>
          <a:lstStyle>
            <a:lvl1pPr marL="1588" indent="0">
              <a:spcBef>
                <a:spcPts val="0"/>
              </a:spcBef>
              <a:buFontTx/>
              <a:buNone/>
              <a:defRPr sz="2400"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t>Click to add presenter’s name, title, division/business unit/organization and date</a:t>
            </a:r>
          </a:p>
        </p:txBody>
      </p:sp>
      <p:sp>
        <p:nvSpPr>
          <p:cNvPr id="14" name="Date Placeholder 13"/>
          <p:cNvSpPr>
            <a:spLocks noGrp="1"/>
          </p:cNvSpPr>
          <p:nvPr>
            <p:ph type="dt" sz="half" idx="14"/>
          </p:nvPr>
        </p:nvSpPr>
        <p:spPr/>
        <p:txBody>
          <a:bodyPr/>
          <a:lstStyle>
            <a:lvl1pPr>
              <a:defRPr>
                <a:solidFill>
                  <a:schemeClr val="tx1"/>
                </a:solidFill>
              </a:defRPr>
            </a:lvl1pPr>
          </a:lstStyle>
          <a:p>
            <a:fld id="{2BDC289C-F629-AA49-868F-B0987DF36D7C}" type="datetime1">
              <a:t>9/11/2019</a:t>
            </a:fld>
            <a:endParaRPr/>
          </a:p>
        </p:txBody>
      </p:sp>
      <p:sp>
        <p:nvSpPr>
          <p:cNvPr id="15" name="Footer Placeholder 14"/>
          <p:cNvSpPr>
            <a:spLocks noGrp="1"/>
          </p:cNvSpPr>
          <p:nvPr>
            <p:ph type="ftr" sz="quarter" idx="15"/>
          </p:nvPr>
        </p:nvSpPr>
        <p:spPr/>
        <p:txBody>
          <a:bodyPr/>
          <a:lstStyle>
            <a:lvl1pPr>
              <a:defRPr>
                <a:solidFill>
                  <a:schemeClr val="tx1"/>
                </a:solidFill>
              </a:defRPr>
            </a:lvl1pPr>
          </a:lstStyle>
          <a:p>
            <a:r>
              <a:rPr lang="en-US"/>
              <a:t>Confidential – Oracle Internal/Restricted/Highly Restricted</a:t>
            </a:r>
            <a:endParaRPr/>
          </a:p>
        </p:txBody>
      </p:sp>
      <p:pic>
        <p:nvPicPr>
          <p:cNvPr id="12" name="Picture 11" descr="Oracle logo in white on red staging background" title="Oracle red badge logo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336" y="6263640"/>
            <a:ext cx="1625138" cy="594360"/>
          </a:xfrm>
          <a:prstGeom prst="rect">
            <a:avLst/>
          </a:prstGeom>
        </p:spPr>
      </p:pic>
      <p:sp>
        <p:nvSpPr>
          <p:cNvPr id="16" name="TextBox 15"/>
          <p:cNvSpPr txBox="1"/>
          <p:nvPr userDrawn="1"/>
        </p:nvSpPr>
        <p:spPr>
          <a:xfrm>
            <a:off x="2852928" y="6556248"/>
            <a:ext cx="3063240" cy="182880"/>
          </a:xfrm>
          <a:prstGeom prst="rect">
            <a:avLst/>
          </a:prstGeom>
          <a:noFill/>
        </p:spPr>
        <p:txBody>
          <a:bodyPr vert="horz" wrap="none" lIns="0" tIns="0" rIns="0" bIns="0" rtlCol="0" anchor="ctr" anchorCtr="0">
            <a:noAutofit/>
          </a:bodyPr>
          <a:lstStyle/>
          <a:p>
            <a:pPr algn="r"/>
            <a:r>
              <a:rPr lang="en-US" sz="850" dirty="0">
                <a:solidFill>
                  <a:schemeClr val="tx1"/>
                </a:solidFill>
              </a:rPr>
              <a:t>Copyright © </a:t>
            </a:r>
            <a:r>
              <a:rPr lang="is-IS" sz="850" dirty="0">
                <a:solidFill>
                  <a:schemeClr val="tx1"/>
                </a:solidFill>
              </a:rPr>
              <a:t>2019</a:t>
            </a:r>
            <a:r>
              <a:rPr lang="en-US" sz="850" dirty="0">
                <a:solidFill>
                  <a:schemeClr val="tx1"/>
                </a:solidFill>
              </a:rPr>
              <a:t>, Oracle and/or its affiliates. All rights reserved.  |</a:t>
            </a:r>
          </a:p>
        </p:txBody>
      </p:sp>
    </p:spTree>
    <p:extLst>
      <p:ext uri="{BB962C8B-B14F-4D97-AF65-F5344CB8AC3E}">
        <p14:creationId xmlns:p14="http://schemas.microsoft.com/office/powerpoint/2010/main" val="26878214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with Picture and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descr="Full slide 4-color photo can be inserted here" title="Title Slide with Picture "/>
          <p:cNvSpPr/>
          <p:nvPr userDrawn="1"/>
        </p:nvSpPr>
        <p:spPr bwMode="hidden">
          <a:xfrm>
            <a:off x="0" y="452"/>
            <a:ext cx="9144000" cy="6858000"/>
          </a:xfrm>
          <a:prstGeom prst="rect">
            <a:avLst/>
          </a:prstGeom>
          <a:gradFill>
            <a:gsLst>
              <a:gs pos="0">
                <a:srgbClr val="493728">
                  <a:alpha val="50000"/>
                </a:srgbClr>
              </a:gs>
              <a:gs pos="100000">
                <a:srgbClr val="493728">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Rectangle 14" descr="Full slide 4-color photo can be inserted here" title="Title Slide with Picture">
            <a:extLst>
              <a:ext uri="{FF2B5EF4-FFF2-40B4-BE49-F238E27FC236}">
                <a16:creationId xmlns:a16="http://schemas.microsoft.com/office/drawing/2014/main" id="{FDBFF700-429D-714D-817C-6484BA64F2E4}"/>
              </a:ext>
            </a:extLst>
          </p:cNvPr>
          <p:cNvSpPr/>
          <p:nvPr userDrawn="1"/>
        </p:nvSpPr>
        <p:spPr bwMode="hidden">
          <a:xfrm>
            <a:off x="1382" y="1371600"/>
            <a:ext cx="9144000" cy="5486400"/>
          </a:xfrm>
          <a:prstGeom prst="rect">
            <a:avLst/>
          </a:prstGeom>
          <a:gradFill>
            <a:gsLst>
              <a:gs pos="0">
                <a:srgbClr val="493728">
                  <a:alpha val="44000"/>
                </a:srgbClr>
              </a:gs>
              <a:gs pos="12000">
                <a:srgbClr val="493728">
                  <a:alpha val="25000"/>
                  <a:lumMod val="99000"/>
                </a:srgbClr>
              </a:gs>
              <a:gs pos="32000">
                <a:srgbClr val="493728">
                  <a:alpha val="0"/>
                  <a:lumMod val="0"/>
                  <a:lumOff val="10000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98964" y="739775"/>
            <a:ext cx="6629400" cy="1470025"/>
          </a:xfrm>
        </p:spPr>
        <p:txBody>
          <a:bodyPr/>
          <a:lstStyle>
            <a:lvl1pPr>
              <a:lnSpc>
                <a:spcPct val="80000"/>
              </a:lnSpc>
              <a:defRPr sz="4800"/>
            </a:lvl1pPr>
          </a:lstStyle>
          <a:p>
            <a:r>
              <a:rPr lang="en-US"/>
              <a:t>Click to edit Master title style</a:t>
            </a:r>
            <a:endParaRPr/>
          </a:p>
        </p:txBody>
      </p:sp>
      <p:sp>
        <p:nvSpPr>
          <p:cNvPr id="3" name="Subtitle 2"/>
          <p:cNvSpPr>
            <a:spLocks noGrp="1"/>
          </p:cNvSpPr>
          <p:nvPr>
            <p:ph type="subTitle" idx="1"/>
          </p:nvPr>
        </p:nvSpPr>
        <p:spPr>
          <a:xfrm>
            <a:off x="398926" y="2286000"/>
            <a:ext cx="6629400" cy="914400"/>
          </a:xfrm>
        </p:spPr>
        <p:txBody>
          <a:bodyPr>
            <a:noAutofit/>
          </a:bodyPr>
          <a:lstStyle>
            <a:lvl1pPr marL="0" indent="0" algn="l">
              <a:spcBef>
                <a:spcPts val="0"/>
              </a:spcBef>
              <a:buNone/>
              <a:defRPr sz="24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a:solidFill>
                  <a:schemeClr val="tx1"/>
                </a:solidFill>
              </a:defRPr>
            </a:lvl1pPr>
          </a:lstStyle>
          <a:p>
            <a:fld id="{804AFB27-1F9F-174D-991F-658A47FF107B}" type="datetime1">
              <a:t>9/11/2019</a:t>
            </a:fld>
            <a:endParaRPr/>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Confidential – Oracle Internal/Restricted/Highly Restricted</a:t>
            </a:r>
            <a:endParaRPr/>
          </a:p>
        </p:txBody>
      </p:sp>
      <p:sp>
        <p:nvSpPr>
          <p:cNvPr id="13" name="Text Placeholder 12"/>
          <p:cNvSpPr>
            <a:spLocks noGrp="1"/>
          </p:cNvSpPr>
          <p:nvPr>
            <p:ph type="body" sz="quarter" idx="13" hasCustomPrompt="1"/>
          </p:nvPr>
        </p:nvSpPr>
        <p:spPr>
          <a:xfrm>
            <a:off x="398964" y="3429452"/>
            <a:ext cx="6629400" cy="2514149"/>
          </a:xfrm>
        </p:spPr>
        <p:txBody>
          <a:bodyPr>
            <a:noAutofit/>
          </a:bodyPr>
          <a:lstStyle>
            <a:lvl1pPr marL="1588" indent="0">
              <a:spcBef>
                <a:spcPts val="0"/>
              </a:spcBef>
              <a:buFontTx/>
              <a:buNone/>
              <a:defRPr sz="2400"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t>Click to add presenter’s name, title, division/business unit/organization and date</a:t>
            </a:r>
          </a:p>
        </p:txBody>
      </p:sp>
      <p:sp>
        <p:nvSpPr>
          <p:cNvPr id="12" name="Rectangle 11"/>
          <p:cNvSpPr/>
          <p:nvPr/>
        </p:nvSpPr>
        <p:spPr bwMode="white">
          <a:xfrm>
            <a:off x="7013448" y="0"/>
            <a:ext cx="1828800"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1" name="Text Placeholder 12"/>
          <p:cNvSpPr>
            <a:spLocks noGrp="1"/>
          </p:cNvSpPr>
          <p:nvPr>
            <p:ph type="body" sz="quarter" idx="15" hasCustomPrompt="1"/>
          </p:nvPr>
        </p:nvSpPr>
        <p:spPr>
          <a:xfrm>
            <a:off x="7091172" y="228600"/>
            <a:ext cx="1673352" cy="228600"/>
          </a:xfrm>
        </p:spPr>
        <p:txBody>
          <a:bodyPr anchor="b">
            <a:normAutofit/>
          </a:bodyPr>
          <a:lstStyle>
            <a:lvl1pPr marL="1588" indent="0" algn="ctr">
              <a:spcBef>
                <a:spcPts val="0"/>
              </a:spcBef>
              <a:buFontTx/>
              <a:buNone/>
              <a:defRPr sz="1400" baseline="0">
                <a:solidFill>
                  <a:schemeClr val="bg1"/>
                </a:solidFill>
              </a:defRPr>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t>Click to add text</a:t>
            </a:r>
          </a:p>
        </p:txBody>
      </p:sp>
      <p:pic>
        <p:nvPicPr>
          <p:cNvPr id="14" name="Picture 13" descr="Oracle logo in white on red staging background" title="Oracle red badge logo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336" y="6263640"/>
            <a:ext cx="1625138" cy="594360"/>
          </a:xfrm>
          <a:prstGeom prst="rect">
            <a:avLst/>
          </a:prstGeom>
        </p:spPr>
      </p:pic>
      <p:sp>
        <p:nvSpPr>
          <p:cNvPr id="17" name="TextBox 16"/>
          <p:cNvSpPr txBox="1"/>
          <p:nvPr userDrawn="1"/>
        </p:nvSpPr>
        <p:spPr>
          <a:xfrm>
            <a:off x="2852928" y="6556248"/>
            <a:ext cx="3063240" cy="182880"/>
          </a:xfrm>
          <a:prstGeom prst="rect">
            <a:avLst/>
          </a:prstGeom>
          <a:noFill/>
        </p:spPr>
        <p:txBody>
          <a:bodyPr vert="horz" wrap="none" lIns="0" tIns="0" rIns="0" bIns="0" rtlCol="0" anchor="ctr" anchorCtr="0">
            <a:noAutofit/>
          </a:bodyPr>
          <a:lstStyle/>
          <a:p>
            <a:pPr algn="r"/>
            <a:r>
              <a:rPr lang="en-US" sz="850" dirty="0">
                <a:solidFill>
                  <a:schemeClr val="tx1"/>
                </a:solidFill>
              </a:rPr>
              <a:t>Copyright © </a:t>
            </a:r>
            <a:r>
              <a:rPr lang="is-IS" sz="850" dirty="0">
                <a:solidFill>
                  <a:schemeClr val="tx1"/>
                </a:solidFill>
              </a:rPr>
              <a:t>2019</a:t>
            </a:r>
            <a:r>
              <a:rPr lang="en-US" sz="850" dirty="0">
                <a:solidFill>
                  <a:schemeClr val="tx1"/>
                </a:solidFill>
              </a:rPr>
              <a:t>, Oracle and/or its affiliates. All rights reserved.  |</a:t>
            </a:r>
          </a:p>
        </p:txBody>
      </p:sp>
    </p:spTree>
    <p:extLst>
      <p:ext uri="{BB962C8B-B14F-4D97-AF65-F5344CB8AC3E}">
        <p14:creationId xmlns:p14="http://schemas.microsoft.com/office/powerpoint/2010/main" val="25589805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Slide with Picture and 2 Log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descr="Full slide 4-color photo can be inserted here" title="Title Slide with Picture "/>
          <p:cNvSpPr/>
          <p:nvPr userDrawn="1"/>
        </p:nvSpPr>
        <p:spPr bwMode="hidden">
          <a:xfrm>
            <a:off x="0" y="0"/>
            <a:ext cx="9144000" cy="6858000"/>
          </a:xfrm>
          <a:prstGeom prst="rect">
            <a:avLst/>
          </a:prstGeom>
          <a:gradFill>
            <a:gsLst>
              <a:gs pos="0">
                <a:srgbClr val="493728">
                  <a:alpha val="50000"/>
                </a:srgbClr>
              </a:gs>
              <a:gs pos="100000">
                <a:srgbClr val="493728">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descr="Full slide 4-color photo can be inserted here" title="Title Slide with Picture">
            <a:extLst>
              <a:ext uri="{FF2B5EF4-FFF2-40B4-BE49-F238E27FC236}">
                <a16:creationId xmlns:a16="http://schemas.microsoft.com/office/drawing/2014/main" id="{F56B0B6D-540A-8140-A348-880EAC6BA7E3}"/>
              </a:ext>
            </a:extLst>
          </p:cNvPr>
          <p:cNvSpPr/>
          <p:nvPr userDrawn="1"/>
        </p:nvSpPr>
        <p:spPr bwMode="hidden">
          <a:xfrm>
            <a:off x="1382" y="1371600"/>
            <a:ext cx="9144000" cy="5486400"/>
          </a:xfrm>
          <a:prstGeom prst="rect">
            <a:avLst/>
          </a:prstGeom>
          <a:gradFill>
            <a:gsLst>
              <a:gs pos="0">
                <a:srgbClr val="493728">
                  <a:alpha val="44000"/>
                </a:srgbClr>
              </a:gs>
              <a:gs pos="12000">
                <a:srgbClr val="493728">
                  <a:alpha val="25000"/>
                  <a:lumMod val="99000"/>
                </a:srgbClr>
              </a:gs>
              <a:gs pos="32000">
                <a:srgbClr val="493728">
                  <a:alpha val="0"/>
                  <a:lumMod val="0"/>
                  <a:lumOff val="10000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98964" y="739775"/>
            <a:ext cx="6629400" cy="1470025"/>
          </a:xfrm>
        </p:spPr>
        <p:txBody>
          <a:bodyPr/>
          <a:lstStyle>
            <a:lvl1pPr>
              <a:lnSpc>
                <a:spcPct val="80000"/>
              </a:lnSpc>
              <a:defRPr sz="4800"/>
            </a:lvl1pPr>
          </a:lstStyle>
          <a:p>
            <a:r>
              <a:rPr lang="en-US"/>
              <a:t>Click to edit Master title style</a:t>
            </a:r>
            <a:endParaRPr/>
          </a:p>
        </p:txBody>
      </p:sp>
      <p:sp>
        <p:nvSpPr>
          <p:cNvPr id="3" name="Subtitle 2"/>
          <p:cNvSpPr>
            <a:spLocks noGrp="1"/>
          </p:cNvSpPr>
          <p:nvPr>
            <p:ph type="subTitle" idx="1"/>
          </p:nvPr>
        </p:nvSpPr>
        <p:spPr>
          <a:xfrm>
            <a:off x="398926" y="2286000"/>
            <a:ext cx="6629400" cy="914400"/>
          </a:xfrm>
        </p:spPr>
        <p:txBody>
          <a:bodyPr>
            <a:noAutofit/>
          </a:bodyPr>
          <a:lstStyle>
            <a:lvl1pPr marL="0" indent="0" algn="l">
              <a:spcBef>
                <a:spcPts val="0"/>
              </a:spcBef>
              <a:buNone/>
              <a:defRPr sz="24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a:solidFill>
                  <a:schemeClr val="tx1"/>
                </a:solidFill>
              </a:defRPr>
            </a:lvl1pPr>
          </a:lstStyle>
          <a:p>
            <a:fld id="{53A4047D-6748-C64E-8773-7D6B6723747E}" type="datetime1">
              <a:t>9/11/2019</a:t>
            </a:fld>
            <a:endParaRPr/>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Confidential – Oracle Internal/Restricted/Highly Restricted</a:t>
            </a:r>
            <a:endParaRPr/>
          </a:p>
        </p:txBody>
      </p:sp>
      <p:sp>
        <p:nvSpPr>
          <p:cNvPr id="13" name="Text Placeholder 12"/>
          <p:cNvSpPr>
            <a:spLocks noGrp="1"/>
          </p:cNvSpPr>
          <p:nvPr>
            <p:ph type="body" sz="quarter" idx="13" hasCustomPrompt="1"/>
          </p:nvPr>
        </p:nvSpPr>
        <p:spPr>
          <a:xfrm>
            <a:off x="398964" y="3429452"/>
            <a:ext cx="6629400" cy="2514149"/>
          </a:xfrm>
        </p:spPr>
        <p:txBody>
          <a:bodyPr>
            <a:noAutofit/>
          </a:bodyPr>
          <a:lstStyle>
            <a:lvl1pPr marL="1588" indent="0">
              <a:spcBef>
                <a:spcPts val="0"/>
              </a:spcBef>
              <a:buFontTx/>
              <a:buNone/>
              <a:defRPr sz="2400"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t>Click to add presenter’s name, title, division/business unit/organization and date</a:t>
            </a:r>
          </a:p>
        </p:txBody>
      </p:sp>
      <p:sp>
        <p:nvSpPr>
          <p:cNvPr id="12" name="Rectangle 11"/>
          <p:cNvSpPr/>
          <p:nvPr/>
        </p:nvSpPr>
        <p:spPr bwMode="white">
          <a:xfrm>
            <a:off x="7013448" y="0"/>
            <a:ext cx="1828800"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1" name="Text Placeholder 12"/>
          <p:cNvSpPr>
            <a:spLocks noGrp="1"/>
          </p:cNvSpPr>
          <p:nvPr>
            <p:ph type="body" sz="quarter" idx="15" hasCustomPrompt="1"/>
          </p:nvPr>
        </p:nvSpPr>
        <p:spPr>
          <a:xfrm>
            <a:off x="7091172" y="228600"/>
            <a:ext cx="1673352" cy="228600"/>
          </a:xfrm>
        </p:spPr>
        <p:txBody>
          <a:bodyPr anchor="b">
            <a:normAutofit/>
          </a:bodyPr>
          <a:lstStyle>
            <a:lvl1pPr marL="1588" indent="0" algn="ctr">
              <a:spcBef>
                <a:spcPts val="0"/>
              </a:spcBef>
              <a:buFontTx/>
              <a:buNone/>
              <a:defRPr sz="1400" baseline="0">
                <a:solidFill>
                  <a:schemeClr val="bg1"/>
                </a:solidFill>
              </a:defRPr>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t>Click to add text</a:t>
            </a:r>
          </a:p>
        </p:txBody>
      </p:sp>
      <p:sp>
        <p:nvSpPr>
          <p:cNvPr id="15" name="Rectangle 14"/>
          <p:cNvSpPr/>
          <p:nvPr/>
        </p:nvSpPr>
        <p:spPr>
          <a:xfrm>
            <a:off x="7014142" y="5335338"/>
            <a:ext cx="1828800" cy="914400"/>
          </a:xfrm>
          <a:prstGeom prst="rect">
            <a:avLst/>
          </a:prstGeom>
          <a:solidFill>
            <a:schemeClr val="tx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a:p>
        </p:txBody>
      </p:sp>
      <p:pic>
        <p:nvPicPr>
          <p:cNvPr id="17" name="Picture 16" descr="Oracle logo in white on red staging background" title="Oracle red badge logo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336" y="6263640"/>
            <a:ext cx="1625138" cy="594360"/>
          </a:xfrm>
          <a:prstGeom prst="rect">
            <a:avLst/>
          </a:prstGeom>
        </p:spPr>
      </p:pic>
      <p:sp>
        <p:nvSpPr>
          <p:cNvPr id="18" name="TextBox 17"/>
          <p:cNvSpPr txBox="1"/>
          <p:nvPr userDrawn="1"/>
        </p:nvSpPr>
        <p:spPr>
          <a:xfrm>
            <a:off x="2852928" y="6556248"/>
            <a:ext cx="3063240" cy="182880"/>
          </a:xfrm>
          <a:prstGeom prst="rect">
            <a:avLst/>
          </a:prstGeom>
          <a:noFill/>
        </p:spPr>
        <p:txBody>
          <a:bodyPr vert="horz" wrap="none" lIns="0" tIns="0" rIns="0" bIns="0" rtlCol="0" anchor="ctr" anchorCtr="0">
            <a:noAutofit/>
          </a:bodyPr>
          <a:lstStyle/>
          <a:p>
            <a:pPr algn="r"/>
            <a:r>
              <a:rPr lang="en-US" sz="850" dirty="0">
                <a:solidFill>
                  <a:schemeClr val="tx1"/>
                </a:solidFill>
              </a:rPr>
              <a:t>Copyright © </a:t>
            </a:r>
            <a:r>
              <a:rPr lang="is-IS" sz="850" dirty="0">
                <a:solidFill>
                  <a:schemeClr val="tx1"/>
                </a:solidFill>
              </a:rPr>
              <a:t>2019</a:t>
            </a:r>
            <a:r>
              <a:rPr lang="en-US" sz="850" dirty="0">
                <a:solidFill>
                  <a:schemeClr val="tx1"/>
                </a:solidFill>
              </a:rPr>
              <a:t>, Oracle and/or its affiliates. All rights reserved.  |</a:t>
            </a:r>
          </a:p>
        </p:txBody>
      </p:sp>
    </p:spTree>
    <p:extLst>
      <p:ext uri="{BB962C8B-B14F-4D97-AF65-F5344CB8AC3E}">
        <p14:creationId xmlns:p14="http://schemas.microsoft.com/office/powerpoint/2010/main" val="838921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a:xfrm>
            <a:off x="398467" y="1524001"/>
            <a:ext cx="8347065"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6C3A0B60-2D0A-E643-B343-4963E8E7A37E}" type="datetime1">
              <a:t>9/11/2019</a:t>
            </a:fld>
            <a:endParaRPr/>
          </a:p>
        </p:txBody>
      </p:sp>
      <p:sp>
        <p:nvSpPr>
          <p:cNvPr id="8" name="Footer Placeholder 7"/>
          <p:cNvSpPr>
            <a:spLocks noGrp="1"/>
          </p:cNvSpPr>
          <p:nvPr>
            <p:ph type="ftr" sz="quarter" idx="11"/>
          </p:nvPr>
        </p:nvSpPr>
        <p:spPr/>
        <p:txBody>
          <a:bodyPr/>
          <a:lstStyle/>
          <a:p>
            <a:r>
              <a:rPr lang="en-US"/>
              <a:t>Confidential – Oracle Internal/Restricted/Highly Restricted</a:t>
            </a:r>
            <a:endParaRPr/>
          </a:p>
        </p:txBody>
      </p:sp>
      <p:sp>
        <p:nvSpPr>
          <p:cNvPr id="9" name="Slide Number Placeholder 8"/>
          <p:cNvSpPr>
            <a:spLocks noGrp="1"/>
          </p:cNvSpPr>
          <p:nvPr>
            <p:ph type="sldNum" sz="quarter" idx="12"/>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207523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a:xfrm>
            <a:off x="398467" y="1981200"/>
            <a:ext cx="8347065" cy="3962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Text Placeholder 12"/>
          <p:cNvSpPr>
            <a:spLocks noGrp="1"/>
          </p:cNvSpPr>
          <p:nvPr>
            <p:ph type="body" sz="quarter" idx="13" hasCustomPrompt="1"/>
          </p:nvPr>
        </p:nvSpPr>
        <p:spPr>
          <a:xfrm>
            <a:off x="398964" y="1373742"/>
            <a:ext cx="8346073" cy="343299"/>
          </a:xfrm>
        </p:spPr>
        <p:txBody>
          <a:bodyPr>
            <a:noAutofit/>
          </a:bodyPr>
          <a:lstStyle>
            <a:lvl1pPr marL="1588" indent="0">
              <a:spcBef>
                <a:spcPts val="0"/>
              </a:spcBef>
              <a:buFontTx/>
              <a:buNone/>
              <a:defRPr sz="2400" b="1"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t>Click to add subtitle</a:t>
            </a:r>
          </a:p>
        </p:txBody>
      </p:sp>
      <p:sp>
        <p:nvSpPr>
          <p:cNvPr id="8" name="Date Placeholder 7"/>
          <p:cNvSpPr>
            <a:spLocks noGrp="1"/>
          </p:cNvSpPr>
          <p:nvPr>
            <p:ph type="dt" sz="half" idx="14"/>
          </p:nvPr>
        </p:nvSpPr>
        <p:spPr/>
        <p:txBody>
          <a:bodyPr/>
          <a:lstStyle/>
          <a:p>
            <a:fld id="{148CDC9F-0EFE-1C4A-AC28-B7AB2300BE5D}" type="datetime1">
              <a:t>9/11/2019</a:t>
            </a:fld>
            <a:endParaRPr/>
          </a:p>
        </p:txBody>
      </p:sp>
      <p:sp>
        <p:nvSpPr>
          <p:cNvPr id="9" name="Footer Placeholder 8"/>
          <p:cNvSpPr>
            <a:spLocks noGrp="1"/>
          </p:cNvSpPr>
          <p:nvPr>
            <p:ph type="ftr" sz="quarter" idx="15"/>
          </p:nvPr>
        </p:nvSpPr>
        <p:spPr/>
        <p:txBody>
          <a:bodyPr/>
          <a:lstStyle/>
          <a:p>
            <a:r>
              <a:rPr lang="en-US"/>
              <a:t>Confidential – Oracle Internal/Restricted/Highly Restricted</a:t>
            </a:r>
            <a:endParaRPr/>
          </a:p>
        </p:txBody>
      </p:sp>
      <p:sp>
        <p:nvSpPr>
          <p:cNvPr id="10" name="Slide Number Placeholder 9"/>
          <p:cNvSpPr>
            <a:spLocks noGrp="1"/>
          </p:cNvSpPr>
          <p:nvPr>
            <p:ph type="sldNum" sz="quarter" idx="16"/>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3371768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gram 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7" name="Date Placeholder 6"/>
          <p:cNvSpPr>
            <a:spLocks noGrp="1"/>
          </p:cNvSpPr>
          <p:nvPr>
            <p:ph type="dt" sz="half" idx="10"/>
          </p:nvPr>
        </p:nvSpPr>
        <p:spPr/>
        <p:txBody>
          <a:bodyPr/>
          <a:lstStyle/>
          <a:p>
            <a:fld id="{7350C4D2-5ED1-3949-9558-25050B16CC14}" type="datetime1">
              <a:t>9/11/2019</a:t>
            </a:fld>
            <a:endParaRPr/>
          </a:p>
        </p:txBody>
      </p:sp>
      <p:sp>
        <p:nvSpPr>
          <p:cNvPr id="8" name="Footer Placeholder 7"/>
          <p:cNvSpPr>
            <a:spLocks noGrp="1"/>
          </p:cNvSpPr>
          <p:nvPr>
            <p:ph type="ftr" sz="quarter" idx="11"/>
          </p:nvPr>
        </p:nvSpPr>
        <p:spPr/>
        <p:txBody>
          <a:bodyPr/>
          <a:lstStyle/>
          <a:p>
            <a:r>
              <a:rPr lang="en-US"/>
              <a:t>Confidential – Oracle Internal/Restricted/Highly Restricted</a:t>
            </a:r>
            <a:endParaRPr/>
          </a:p>
        </p:txBody>
      </p:sp>
      <p:sp>
        <p:nvSpPr>
          <p:cNvPr id="9" name="Slide Number Placeholder 8"/>
          <p:cNvSpPr>
            <a:spLocks noGrp="1"/>
          </p:cNvSpPr>
          <p:nvPr>
            <p:ph type="sldNum" sz="quarter" idx="12"/>
          </p:nvPr>
        </p:nvSpPr>
        <p:spPr/>
        <p:txBody>
          <a:bodyPr/>
          <a:lstStyle/>
          <a:p>
            <a:fld id="{C51EAA63-D034-42AE-91FA-B13B9518C7BE}" type="slidenum">
              <a:rPr/>
              <a:pPr/>
              <a:t>‹#›</a:t>
            </a:fld>
            <a:endParaRPr/>
          </a:p>
        </p:txBody>
      </p:sp>
      <p:sp>
        <p:nvSpPr>
          <p:cNvPr id="10" name="Text Placeholder 7"/>
          <p:cNvSpPr>
            <a:spLocks noGrp="1"/>
          </p:cNvSpPr>
          <p:nvPr>
            <p:ph type="body" sz="quarter" idx="13"/>
          </p:nvPr>
        </p:nvSpPr>
        <p:spPr>
          <a:xfrm>
            <a:off x="2798065" y="1981199"/>
            <a:ext cx="5947473" cy="3962401"/>
          </a:xfrm>
        </p:spPr>
        <p:txBody>
          <a:bodyPr>
            <a:noAutofit/>
          </a:bodyPr>
          <a:lstStyle>
            <a:lvl1pPr marL="1588" indent="0">
              <a:spcBef>
                <a:spcPts val="2400"/>
              </a:spcBef>
              <a:buNone/>
              <a:defRPr sz="2800"/>
            </a:lvl1pPr>
            <a:lvl2pPr marL="1588" indent="0">
              <a:spcBef>
                <a:spcPts val="2400"/>
              </a:spcBef>
              <a:buNone/>
              <a:defRPr sz="2800"/>
            </a:lvl2pPr>
            <a:lvl3pPr marL="1588" indent="0">
              <a:spcBef>
                <a:spcPts val="2400"/>
              </a:spcBef>
              <a:buNone/>
              <a:defRPr sz="2800"/>
            </a:lvl3pPr>
            <a:lvl4pPr marL="1588" indent="0">
              <a:spcBef>
                <a:spcPts val="2400"/>
              </a:spcBef>
              <a:buNone/>
              <a:defRPr sz="2800"/>
            </a:lvl4pPr>
            <a:lvl5pPr marL="1588" indent="0">
              <a:spcBef>
                <a:spcPts val="2400"/>
              </a:spcBef>
              <a:buNone/>
              <a:defRPr sz="2800"/>
            </a:lvl5pPr>
            <a:lvl6pPr marL="1588" indent="0">
              <a:spcBef>
                <a:spcPts val="2400"/>
              </a:spcBef>
              <a:buNone/>
              <a:defRPr sz="2800"/>
            </a:lvl6pPr>
            <a:lvl7pPr marL="1588" indent="0">
              <a:spcBef>
                <a:spcPts val="2400"/>
              </a:spcBef>
              <a:buNone/>
              <a:defRPr sz="2800"/>
            </a:lvl7pPr>
            <a:lvl8pPr marL="1588" indent="0">
              <a:spcBef>
                <a:spcPts val="2400"/>
              </a:spcBef>
              <a:buNone/>
              <a:defRPr sz="2800"/>
            </a:lvl8pPr>
            <a:lvl9pPr marL="1588" indent="0">
              <a:spcBef>
                <a:spcPts val="2400"/>
              </a:spcBef>
              <a:buNone/>
              <a:defRPr sz="2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681229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without Picture">
    <p:spTree>
      <p:nvGrpSpPr>
        <p:cNvPr id="1" name=""/>
        <p:cNvGrpSpPr/>
        <p:nvPr/>
      </p:nvGrpSpPr>
      <p:grpSpPr>
        <a:xfrm>
          <a:off x="0" y="0"/>
          <a:ext cx="0" cy="0"/>
          <a:chOff x="0" y="0"/>
          <a:chExt cx="0" cy="0"/>
        </a:xfrm>
      </p:grpSpPr>
      <p:sp>
        <p:nvSpPr>
          <p:cNvPr id="2" name="Title 1"/>
          <p:cNvSpPr>
            <a:spLocks noGrp="1"/>
          </p:cNvSpPr>
          <p:nvPr>
            <p:ph type="title"/>
          </p:nvPr>
        </p:nvSpPr>
        <p:spPr>
          <a:xfrm>
            <a:off x="398964" y="2600324"/>
            <a:ext cx="8346073" cy="1371600"/>
          </a:xfrm>
        </p:spPr>
        <p:txBody>
          <a:bodyPr anchor="b"/>
          <a:lstStyle>
            <a:lvl1pPr algn="l">
              <a:lnSpc>
                <a:spcPct val="80000"/>
              </a:lnSpc>
              <a:defRPr sz="4800" b="0" cap="none" baseline="0"/>
            </a:lvl1pPr>
          </a:lstStyle>
          <a:p>
            <a:r>
              <a:rPr lang="en-US"/>
              <a:t>Click to edit Master title style</a:t>
            </a:r>
            <a:endParaRPr/>
          </a:p>
        </p:txBody>
      </p:sp>
      <p:sp>
        <p:nvSpPr>
          <p:cNvPr id="3" name="Text Placeholder 2"/>
          <p:cNvSpPr>
            <a:spLocks noGrp="1"/>
          </p:cNvSpPr>
          <p:nvPr>
            <p:ph type="body" idx="1"/>
          </p:nvPr>
        </p:nvSpPr>
        <p:spPr>
          <a:xfrm>
            <a:off x="398964" y="4038598"/>
            <a:ext cx="8346073" cy="914400"/>
          </a:xfrm>
        </p:spPr>
        <p:txBody>
          <a:bodyPr anchor="t">
            <a:noAutofit/>
          </a:bodyPr>
          <a:lstStyle>
            <a:lvl1pPr marL="0" indent="0">
              <a:spcBef>
                <a:spcPts val="0"/>
              </a:spcBef>
              <a:buNone/>
              <a:defRPr sz="2400" b="1">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C1C1BEA4-459F-F141-8CF6-5946B9E1C823}" type="datetime1">
              <a:t>9/11/2019</a:t>
            </a:fld>
            <a:endParaRPr/>
          </a:p>
        </p:txBody>
      </p:sp>
      <p:sp>
        <p:nvSpPr>
          <p:cNvPr id="8" name="Footer Placeholder 7"/>
          <p:cNvSpPr>
            <a:spLocks noGrp="1"/>
          </p:cNvSpPr>
          <p:nvPr>
            <p:ph type="ftr" sz="quarter" idx="11"/>
          </p:nvPr>
        </p:nvSpPr>
        <p:spPr/>
        <p:txBody>
          <a:bodyPr/>
          <a:lstStyle/>
          <a:p>
            <a:r>
              <a:rPr lang="en-US"/>
              <a:t>Confidential – Oracle Internal/Restricted/Highly Restricted</a:t>
            </a:r>
            <a:endParaRPr/>
          </a:p>
        </p:txBody>
      </p:sp>
      <p:sp>
        <p:nvSpPr>
          <p:cNvPr id="9" name="Slide Number Placeholder 8"/>
          <p:cNvSpPr>
            <a:spLocks noGrp="1"/>
          </p:cNvSpPr>
          <p:nvPr>
            <p:ph type="sldNum" sz="quarter" idx="12"/>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1513853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with 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Rectangle 18" descr="Full slide 4-color photo can be inserted here" title="Title Slide with Picture "/>
          <p:cNvSpPr/>
          <p:nvPr userDrawn="1"/>
        </p:nvSpPr>
        <p:spPr bwMode="hidden">
          <a:xfrm>
            <a:off x="0" y="0"/>
            <a:ext cx="9144000" cy="6858000"/>
          </a:xfrm>
          <a:prstGeom prst="rect">
            <a:avLst/>
          </a:prstGeom>
          <a:gradFill>
            <a:gsLst>
              <a:gs pos="0">
                <a:srgbClr val="493728">
                  <a:alpha val="50000"/>
                </a:srgbClr>
              </a:gs>
              <a:gs pos="100000">
                <a:srgbClr val="493728">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descr="Full slide 4-color photo can be inserted here" title="Title Slide with Picture">
            <a:extLst>
              <a:ext uri="{FF2B5EF4-FFF2-40B4-BE49-F238E27FC236}">
                <a16:creationId xmlns:a16="http://schemas.microsoft.com/office/drawing/2014/main" id="{8E5A9C5F-88D5-FE4D-872F-8109B303CA12}"/>
              </a:ext>
            </a:extLst>
          </p:cNvPr>
          <p:cNvSpPr/>
          <p:nvPr userDrawn="1"/>
        </p:nvSpPr>
        <p:spPr bwMode="hidden">
          <a:xfrm>
            <a:off x="1382" y="1371600"/>
            <a:ext cx="9144000" cy="5486400"/>
          </a:xfrm>
          <a:prstGeom prst="rect">
            <a:avLst/>
          </a:prstGeom>
          <a:gradFill>
            <a:gsLst>
              <a:gs pos="0">
                <a:srgbClr val="493728">
                  <a:alpha val="44000"/>
                </a:srgbClr>
              </a:gs>
              <a:gs pos="12000">
                <a:srgbClr val="493728">
                  <a:alpha val="25000"/>
                  <a:lumMod val="99000"/>
                </a:srgbClr>
              </a:gs>
              <a:gs pos="32000">
                <a:srgbClr val="493728">
                  <a:alpha val="0"/>
                  <a:lumMod val="0"/>
                  <a:lumOff val="10000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98964" y="2600324"/>
            <a:ext cx="8346073" cy="1371600"/>
          </a:xfrm>
        </p:spPr>
        <p:txBody>
          <a:bodyPr anchor="b"/>
          <a:lstStyle>
            <a:lvl1pPr algn="l">
              <a:lnSpc>
                <a:spcPct val="80000"/>
              </a:lnSpc>
              <a:defRPr sz="4800" b="0" cap="none" baseline="0"/>
            </a:lvl1pPr>
          </a:lstStyle>
          <a:p>
            <a:r>
              <a:rPr lang="en-US"/>
              <a:t>Click to edit Master title style</a:t>
            </a:r>
            <a:endParaRPr/>
          </a:p>
        </p:txBody>
      </p:sp>
      <p:sp>
        <p:nvSpPr>
          <p:cNvPr id="3" name="Text Placeholder 2"/>
          <p:cNvSpPr>
            <a:spLocks noGrp="1"/>
          </p:cNvSpPr>
          <p:nvPr>
            <p:ph type="body" idx="1"/>
          </p:nvPr>
        </p:nvSpPr>
        <p:spPr>
          <a:xfrm>
            <a:off x="398964" y="4038598"/>
            <a:ext cx="8346073" cy="914400"/>
          </a:xfrm>
        </p:spPr>
        <p:txBody>
          <a:bodyPr anchor="t">
            <a:noAutofit/>
          </a:bodyPr>
          <a:lstStyle>
            <a:lvl1pPr marL="0" indent="0">
              <a:spcBef>
                <a:spcPts val="0"/>
              </a:spcBef>
              <a:buNone/>
              <a:defRPr sz="2400" b="1">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lvl1pPr>
              <a:defRPr>
                <a:solidFill>
                  <a:schemeClr val="tx1"/>
                </a:solidFill>
              </a:defRPr>
            </a:lvl1pPr>
          </a:lstStyle>
          <a:p>
            <a:fld id="{BB11223F-7806-0847-B716-569B8F67ED7D}" type="datetime1">
              <a:rPr lang="en-US" smtClean="0"/>
              <a:pPr/>
              <a:t>9/11/2019</a:t>
            </a:fld>
            <a:endParaRPr lang="en-US"/>
          </a:p>
        </p:txBody>
      </p:sp>
      <p:sp>
        <p:nvSpPr>
          <p:cNvPr id="13" name="Footer Placeholder 12"/>
          <p:cNvSpPr>
            <a:spLocks noGrp="1"/>
          </p:cNvSpPr>
          <p:nvPr>
            <p:ph type="ftr" sz="quarter" idx="11"/>
          </p:nvPr>
        </p:nvSpPr>
        <p:spPr/>
        <p:txBody>
          <a:bodyPr/>
          <a:lstStyle>
            <a:lvl1pPr>
              <a:defRPr>
                <a:solidFill>
                  <a:schemeClr val="tx1"/>
                </a:solidFill>
              </a:defRPr>
            </a:lvl1pPr>
          </a:lstStyle>
          <a:p>
            <a:r>
              <a:rPr lang="en-US"/>
              <a:t>Confidential – Oracle Internal/Restricted/Highly Restricted</a:t>
            </a:r>
          </a:p>
        </p:txBody>
      </p:sp>
      <p:sp>
        <p:nvSpPr>
          <p:cNvPr id="15" name="Slide Number Placeholder 14"/>
          <p:cNvSpPr>
            <a:spLocks noGrp="1"/>
          </p:cNvSpPr>
          <p:nvPr>
            <p:ph type="sldNum" sz="quarter" idx="12"/>
          </p:nvPr>
        </p:nvSpPr>
        <p:spPr/>
        <p:txBody>
          <a:bodyPr/>
          <a:lstStyle>
            <a:lvl1pPr>
              <a:defRPr>
                <a:solidFill>
                  <a:schemeClr val="tx1"/>
                </a:solidFill>
              </a:defRPr>
            </a:lvl1pPr>
          </a:lstStyle>
          <a:p>
            <a:fld id="{C51EAA63-D034-42AE-91FA-B13B9518C7BE}" type="slidenum">
              <a:rPr lang="en-US" smtClean="0"/>
              <a:pPr/>
              <a:t>‹#›</a:t>
            </a:fld>
            <a:endParaRPr lang="en-US"/>
          </a:p>
        </p:txBody>
      </p:sp>
      <p:pic>
        <p:nvPicPr>
          <p:cNvPr id="16" name="Picture 15" descr="Oracle logo in white on red staging background" title="Oracle red badge logo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336" y="6263640"/>
            <a:ext cx="1625138" cy="594360"/>
          </a:xfrm>
          <a:prstGeom prst="rect">
            <a:avLst/>
          </a:prstGeom>
        </p:spPr>
      </p:pic>
      <p:sp>
        <p:nvSpPr>
          <p:cNvPr id="20" name="TextBox 19"/>
          <p:cNvSpPr txBox="1"/>
          <p:nvPr userDrawn="1"/>
        </p:nvSpPr>
        <p:spPr>
          <a:xfrm>
            <a:off x="2852928" y="6556248"/>
            <a:ext cx="3063240" cy="182880"/>
          </a:xfrm>
          <a:prstGeom prst="rect">
            <a:avLst/>
          </a:prstGeom>
          <a:noFill/>
        </p:spPr>
        <p:txBody>
          <a:bodyPr vert="horz" wrap="none" lIns="0" tIns="0" rIns="0" bIns="0" rtlCol="0" anchor="ctr" anchorCtr="0">
            <a:noAutofit/>
          </a:bodyPr>
          <a:lstStyle/>
          <a:p>
            <a:pPr algn="r"/>
            <a:r>
              <a:rPr lang="en-US" sz="850" dirty="0">
                <a:solidFill>
                  <a:schemeClr val="tx1"/>
                </a:solidFill>
              </a:rPr>
              <a:t>Copyright © </a:t>
            </a:r>
            <a:r>
              <a:rPr lang="is-IS" sz="850" dirty="0">
                <a:solidFill>
                  <a:schemeClr val="tx1"/>
                </a:solidFill>
              </a:rPr>
              <a:t>2019</a:t>
            </a:r>
            <a:r>
              <a:rPr lang="en-US" sz="850" dirty="0">
                <a:solidFill>
                  <a:schemeClr val="tx1"/>
                </a:solidFill>
              </a:rPr>
              <a:t>, Oracle and/or its affiliates. All rights reserved.  |</a:t>
            </a:r>
          </a:p>
        </p:txBody>
      </p:sp>
    </p:spTree>
    <p:extLst>
      <p:ext uri="{BB962C8B-B14F-4D97-AF65-F5344CB8AC3E}">
        <p14:creationId xmlns:p14="http://schemas.microsoft.com/office/powerpoint/2010/main" val="111766733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Title Slide with Custom Pictur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98964" y="2600324"/>
            <a:ext cx="8346073" cy="1371600"/>
          </a:xfrm>
        </p:spPr>
        <p:txBody>
          <a:bodyPr anchor="b"/>
          <a:lstStyle>
            <a:lvl1pPr algn="l">
              <a:lnSpc>
                <a:spcPct val="80000"/>
              </a:lnSpc>
              <a:defRPr sz="4800" b="0" cap="none" baseline="0"/>
            </a:lvl1pPr>
          </a:lstStyle>
          <a:p>
            <a:r>
              <a:rPr lang="en-US"/>
              <a:t>Click to edit Master title style</a:t>
            </a:r>
            <a:endParaRPr/>
          </a:p>
        </p:txBody>
      </p:sp>
      <p:sp>
        <p:nvSpPr>
          <p:cNvPr id="3" name="Text Placeholder 2"/>
          <p:cNvSpPr>
            <a:spLocks noGrp="1"/>
          </p:cNvSpPr>
          <p:nvPr>
            <p:ph type="body" idx="1"/>
          </p:nvPr>
        </p:nvSpPr>
        <p:spPr>
          <a:xfrm>
            <a:off x="398964" y="4038598"/>
            <a:ext cx="8346073" cy="914400"/>
          </a:xfrm>
        </p:spPr>
        <p:txBody>
          <a:bodyPr anchor="t">
            <a:noAutofit/>
          </a:bodyPr>
          <a:lstStyle>
            <a:lvl1pPr marL="0" indent="0">
              <a:spcBef>
                <a:spcPts val="0"/>
              </a:spcBef>
              <a:buNone/>
              <a:defRPr sz="2400" b="1">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lvl1pPr>
              <a:defRPr>
                <a:solidFill>
                  <a:srgbClr val="5F5F5F"/>
                </a:solidFill>
              </a:defRPr>
            </a:lvl1pPr>
          </a:lstStyle>
          <a:p>
            <a:fld id="{BB11223F-7806-0847-B716-569B8F67ED7D}" type="datetime1">
              <a:t>9/11/2019</a:t>
            </a:fld>
            <a:endParaRPr/>
          </a:p>
        </p:txBody>
      </p:sp>
      <p:sp>
        <p:nvSpPr>
          <p:cNvPr id="13" name="Footer Placeholder 12"/>
          <p:cNvSpPr>
            <a:spLocks noGrp="1"/>
          </p:cNvSpPr>
          <p:nvPr>
            <p:ph type="ftr" sz="quarter" idx="11"/>
          </p:nvPr>
        </p:nvSpPr>
        <p:spPr/>
        <p:txBody>
          <a:bodyPr/>
          <a:lstStyle>
            <a:lvl1pPr>
              <a:defRPr>
                <a:solidFill>
                  <a:srgbClr val="5F5F5F"/>
                </a:solidFill>
              </a:defRPr>
            </a:lvl1pPr>
          </a:lstStyle>
          <a:p>
            <a:r>
              <a:rPr lang="en-US"/>
              <a:t>Confidential – Oracle Internal/Restricted/Highly Restricted</a:t>
            </a:r>
            <a:endParaRPr/>
          </a:p>
        </p:txBody>
      </p:sp>
      <p:sp>
        <p:nvSpPr>
          <p:cNvPr id="15" name="Slide Number Placeholder 14"/>
          <p:cNvSpPr>
            <a:spLocks noGrp="1"/>
          </p:cNvSpPr>
          <p:nvPr>
            <p:ph type="sldNum" sz="quarter" idx="12"/>
          </p:nvPr>
        </p:nvSpPr>
        <p:spPr/>
        <p:txBody>
          <a:bodyPr/>
          <a:lstStyle>
            <a:lvl1pPr>
              <a:defRPr>
                <a:solidFill>
                  <a:srgbClr val="5F5F5F"/>
                </a:solidFill>
              </a:defRPr>
            </a:lvl1pPr>
          </a:lstStyle>
          <a:p>
            <a:fld id="{C51EAA63-D034-42AE-91FA-B13B9518C7BE}" type="slidenum">
              <a:rPr/>
              <a:pPr/>
              <a:t>‹#›</a:t>
            </a:fld>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nnouncement">
    <p:spTree>
      <p:nvGrpSpPr>
        <p:cNvPr id="1" name=""/>
        <p:cNvGrpSpPr/>
        <p:nvPr/>
      </p:nvGrpSpPr>
      <p:grpSpPr>
        <a:xfrm>
          <a:off x="0" y="0"/>
          <a:ext cx="0" cy="0"/>
          <a:chOff x="0" y="0"/>
          <a:chExt cx="0" cy="0"/>
        </a:xfrm>
      </p:grpSpPr>
      <p:sp>
        <p:nvSpPr>
          <p:cNvPr id="2" name="Title 1"/>
          <p:cNvSpPr>
            <a:spLocks noGrp="1"/>
          </p:cNvSpPr>
          <p:nvPr>
            <p:ph type="title"/>
          </p:nvPr>
        </p:nvSpPr>
        <p:spPr>
          <a:xfrm>
            <a:off x="398963" y="1676400"/>
            <a:ext cx="4020638" cy="1874520"/>
          </a:xfrm>
        </p:spPr>
        <p:txBody>
          <a:bodyPr anchor="b"/>
          <a:lstStyle>
            <a:lvl1pPr algn="l">
              <a:lnSpc>
                <a:spcPct val="80000"/>
              </a:lnSpc>
              <a:defRPr sz="4800" b="0"/>
            </a:lvl1pPr>
          </a:lstStyle>
          <a:p>
            <a:r>
              <a:rPr lang="en-US"/>
              <a:t>Click to edit Master title style</a:t>
            </a:r>
            <a:endParaRPr/>
          </a:p>
        </p:txBody>
      </p:sp>
      <p:sp>
        <p:nvSpPr>
          <p:cNvPr id="3" name="Picture Placeholder 2"/>
          <p:cNvSpPr>
            <a:spLocks noGrp="1"/>
          </p:cNvSpPr>
          <p:nvPr>
            <p:ph type="pic" idx="1"/>
          </p:nvPr>
        </p:nvSpPr>
        <p:spPr>
          <a:xfrm>
            <a:off x="4609221" y="781050"/>
            <a:ext cx="4135816" cy="4914900"/>
          </a:xfrm>
          <a:noFill/>
        </p:spPr>
        <p:txBody>
          <a:bodyPr tIns="182880">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398963" y="3657600"/>
            <a:ext cx="4020637" cy="1645920"/>
          </a:xfrm>
        </p:spPr>
        <p:txBody>
          <a:bodyPr>
            <a:noAutofit/>
          </a:bodyPr>
          <a:lstStyle>
            <a:lvl1pPr marL="0" indent="0">
              <a:spcBef>
                <a:spcPts val="0"/>
              </a:spcBef>
              <a:buNone/>
              <a:defRPr sz="24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C6D58DAD-1C2E-0D41-A68E-F67242838F92}" type="datetime1">
              <a:t>9/11/2019</a:t>
            </a:fld>
            <a:endParaRPr/>
          </a:p>
        </p:txBody>
      </p:sp>
      <p:sp>
        <p:nvSpPr>
          <p:cNvPr id="9" name="Footer Placeholder 8"/>
          <p:cNvSpPr>
            <a:spLocks noGrp="1"/>
          </p:cNvSpPr>
          <p:nvPr>
            <p:ph type="ftr" sz="quarter" idx="11"/>
          </p:nvPr>
        </p:nvSpPr>
        <p:spPr/>
        <p:txBody>
          <a:bodyPr/>
          <a:lstStyle/>
          <a:p>
            <a:r>
              <a:rPr lang="en-US"/>
              <a:t>Confidential – Oracle Internal/Restricted/Highly Restricted</a:t>
            </a:r>
            <a:endParaRPr/>
          </a:p>
        </p:txBody>
      </p:sp>
      <p:sp>
        <p:nvSpPr>
          <p:cNvPr id="10" name="Slide Number Placeholder 9"/>
          <p:cNvSpPr>
            <a:spLocks noGrp="1"/>
          </p:cNvSpPr>
          <p:nvPr>
            <p:ph type="sldNum" sz="quarter" idx="12"/>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2670370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Remote Speaker Picture">
    <p:spTree>
      <p:nvGrpSpPr>
        <p:cNvPr id="1" name=""/>
        <p:cNvGrpSpPr/>
        <p:nvPr/>
      </p:nvGrpSpPr>
      <p:grpSpPr>
        <a:xfrm>
          <a:off x="0" y="0"/>
          <a:ext cx="0" cy="0"/>
          <a:chOff x="0" y="0"/>
          <a:chExt cx="0" cy="0"/>
        </a:xfrm>
      </p:grpSpPr>
      <p:sp>
        <p:nvSpPr>
          <p:cNvPr id="3" name="Date Placeholder 2"/>
          <p:cNvSpPr>
            <a:spLocks noGrp="1"/>
          </p:cNvSpPr>
          <p:nvPr>
            <p:ph type="dt" sz="half" idx="15"/>
          </p:nvPr>
        </p:nvSpPr>
        <p:spPr/>
        <p:txBody>
          <a:bodyPr/>
          <a:lstStyle/>
          <a:p>
            <a:fld id="{79ED3443-5FCD-1F4A-A07B-709B7A624ABE}" type="datetime1">
              <a:t>9/11/2019</a:t>
            </a:fld>
            <a:endParaRPr/>
          </a:p>
        </p:txBody>
      </p:sp>
      <p:sp>
        <p:nvSpPr>
          <p:cNvPr id="9" name="Footer Placeholder 8"/>
          <p:cNvSpPr>
            <a:spLocks noGrp="1"/>
          </p:cNvSpPr>
          <p:nvPr>
            <p:ph type="ftr" sz="quarter" idx="16"/>
          </p:nvPr>
        </p:nvSpPr>
        <p:spPr/>
        <p:txBody>
          <a:bodyPr/>
          <a:lstStyle/>
          <a:p>
            <a:r>
              <a:rPr lang="en-US"/>
              <a:t>Confidential – Oracle Internal/Restricted/Highly Restricted</a:t>
            </a:r>
            <a:endParaRPr/>
          </a:p>
        </p:txBody>
      </p:sp>
      <p:sp>
        <p:nvSpPr>
          <p:cNvPr id="10" name="Slide Number Placeholder 9"/>
          <p:cNvSpPr>
            <a:spLocks noGrp="1"/>
          </p:cNvSpPr>
          <p:nvPr>
            <p:ph type="sldNum" sz="quarter" idx="17"/>
          </p:nvPr>
        </p:nvSpPr>
        <p:spPr/>
        <p:txBody>
          <a:bodyPr/>
          <a:lstStyle/>
          <a:p>
            <a:fld id="{C51EAA63-D034-42AE-91FA-B13B9518C7BE}" type="slidenum">
              <a:rPr/>
              <a:pPr/>
              <a:t>‹#›</a:t>
            </a:fld>
            <a:endParaRPr/>
          </a:p>
        </p:txBody>
      </p:sp>
      <p:sp>
        <p:nvSpPr>
          <p:cNvPr id="5" name="Title 4"/>
          <p:cNvSpPr>
            <a:spLocks noGrp="1"/>
          </p:cNvSpPr>
          <p:nvPr>
            <p:ph type="title"/>
          </p:nvPr>
        </p:nvSpPr>
        <p:spPr/>
        <p:txBody>
          <a:bodyPr/>
          <a:lstStyle/>
          <a:p>
            <a:r>
              <a:rPr lang="en-US"/>
              <a:t>Click to edit Master title style</a:t>
            </a:r>
            <a:endParaRPr/>
          </a:p>
        </p:txBody>
      </p:sp>
      <p:sp>
        <p:nvSpPr>
          <p:cNvPr id="11" name="Picture Placeholder 2"/>
          <p:cNvSpPr>
            <a:spLocks noGrp="1"/>
          </p:cNvSpPr>
          <p:nvPr>
            <p:ph type="pic" idx="1"/>
          </p:nvPr>
        </p:nvSpPr>
        <p:spPr>
          <a:xfrm>
            <a:off x="1366799" y="2249424"/>
            <a:ext cx="2606040" cy="3044952"/>
          </a:xfrm>
          <a:solidFill>
            <a:schemeClr val="bg2"/>
          </a:solidFill>
        </p:spPr>
        <p:txBody>
          <a:bodyPr tIns="182880">
            <a:no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12" name="Text Placeholder 6"/>
          <p:cNvSpPr>
            <a:spLocks noGrp="1"/>
          </p:cNvSpPr>
          <p:nvPr>
            <p:ph type="body" sz="quarter" idx="13"/>
          </p:nvPr>
        </p:nvSpPr>
        <p:spPr>
          <a:xfrm>
            <a:off x="4200240" y="2249424"/>
            <a:ext cx="4399128" cy="3044952"/>
          </a:xfrm>
        </p:spPr>
        <p:txBody>
          <a:bodyPr anchor="ctr" anchorCtr="0"/>
          <a:lstStyle>
            <a:lvl1pPr>
              <a:spcBef>
                <a:spcPts val="0"/>
              </a:spcBef>
              <a:spcAft>
                <a:spcPts val="800"/>
              </a:spcAft>
              <a:buClr>
                <a:schemeClr val="bg1"/>
              </a:buClr>
              <a:defRPr b="1"/>
            </a:lvl1pPr>
            <a:lvl2pPr marL="228600">
              <a:spcBef>
                <a:spcPts val="0"/>
              </a:spcBef>
              <a:buClr>
                <a:schemeClr val="bg1"/>
              </a:buClr>
              <a:defRPr sz="2400" baseline="0"/>
            </a:lvl2pPr>
            <a:lvl3pPr marL="228600">
              <a:buClr>
                <a:schemeClr val="bg1"/>
              </a:buClr>
              <a:defRPr sz="2400"/>
            </a:lvl3pPr>
            <a:lvl4pPr marL="228600">
              <a:buClr>
                <a:schemeClr val="bg1"/>
              </a:buClr>
              <a:defRPr sz="2400"/>
            </a:lvl4pPr>
            <a:lvl5pPr marL="228600">
              <a:buClr>
                <a:schemeClr val="bg1"/>
              </a:buClr>
              <a:defRPr sz="2400"/>
            </a:lvl5pPr>
          </a:lstStyle>
          <a:p>
            <a:pPr lvl="0"/>
            <a:r>
              <a:rPr lang="en-US"/>
              <a:t>Edit Master text styles</a:t>
            </a:r>
          </a:p>
          <a:p>
            <a:pPr lvl="1"/>
            <a:r>
              <a:rPr lang="en-US"/>
              <a:t>Second level</a:t>
            </a:r>
          </a:p>
        </p:txBody>
      </p:sp>
    </p:spTree>
    <p:extLst>
      <p:ext uri="{BB962C8B-B14F-4D97-AF65-F5344CB8AC3E}">
        <p14:creationId xmlns:p14="http://schemas.microsoft.com/office/powerpoint/2010/main" val="3101742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with Log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95600" y="1905000"/>
            <a:ext cx="5848246" cy="2286000"/>
          </a:xfrm>
        </p:spPr>
        <p:txBody>
          <a:bodyPr anchor="t"/>
          <a:lstStyle>
            <a:lvl1pPr marL="228600" indent="-228600" algn="l">
              <a:defRPr sz="4000" b="0"/>
            </a:lvl1pPr>
          </a:lstStyle>
          <a:p>
            <a:r>
              <a:t>“Click to type customer or partner quote surrounded by quotation marks.”</a:t>
            </a:r>
          </a:p>
        </p:txBody>
      </p:sp>
      <p:sp>
        <p:nvSpPr>
          <p:cNvPr id="4" name="Text Placeholder 3"/>
          <p:cNvSpPr>
            <a:spLocks noGrp="1"/>
          </p:cNvSpPr>
          <p:nvPr>
            <p:ph type="body" sz="half" idx="2" hasCustomPrompt="1"/>
          </p:nvPr>
        </p:nvSpPr>
        <p:spPr>
          <a:xfrm>
            <a:off x="3200400" y="4191000"/>
            <a:ext cx="5545138" cy="762000"/>
          </a:xfrm>
        </p:spPr>
        <p:txBody>
          <a:bodyPr>
            <a:noAutofit/>
          </a:bodyPr>
          <a:lstStyle>
            <a:lvl1pPr marL="292100" indent="-292100">
              <a:spcBef>
                <a:spcPts val="0"/>
              </a:spcBef>
              <a:buClr>
                <a:schemeClr val="tx1"/>
              </a:buClr>
              <a:buFont typeface="Arial" panose="020B0604020202020204" pitchFamily="34" charset="0"/>
              <a:buChar char="–"/>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t>Click to add Name, Title, Company</a:t>
            </a:r>
          </a:p>
        </p:txBody>
      </p:sp>
      <p:sp>
        <p:nvSpPr>
          <p:cNvPr id="3" name="Date Placeholder 2"/>
          <p:cNvSpPr>
            <a:spLocks noGrp="1"/>
          </p:cNvSpPr>
          <p:nvPr>
            <p:ph type="dt" sz="half" idx="10"/>
          </p:nvPr>
        </p:nvSpPr>
        <p:spPr/>
        <p:txBody>
          <a:bodyPr/>
          <a:lstStyle/>
          <a:p>
            <a:fld id="{9BACF8F2-5036-4F40-8D1C-5EB603BCF658}" type="datetime1">
              <a:t>9/11/2019</a:t>
            </a:fld>
            <a:endParaRPr/>
          </a:p>
        </p:txBody>
      </p:sp>
      <p:sp>
        <p:nvSpPr>
          <p:cNvPr id="8" name="Footer Placeholder 7"/>
          <p:cNvSpPr>
            <a:spLocks noGrp="1"/>
          </p:cNvSpPr>
          <p:nvPr>
            <p:ph type="ftr" sz="quarter" idx="11"/>
          </p:nvPr>
        </p:nvSpPr>
        <p:spPr/>
        <p:txBody>
          <a:bodyPr/>
          <a:lstStyle/>
          <a:p>
            <a:r>
              <a:rPr lang="en-US"/>
              <a:t>Confidential – Oracle Internal/Restricted/Highly Restricted</a:t>
            </a:r>
            <a:endParaRPr/>
          </a:p>
        </p:txBody>
      </p:sp>
      <p:sp>
        <p:nvSpPr>
          <p:cNvPr id="9" name="Slide Number Placeholder 8"/>
          <p:cNvSpPr>
            <a:spLocks noGrp="1"/>
          </p:cNvSpPr>
          <p:nvPr>
            <p:ph type="sldNum" sz="quarter" idx="12"/>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945098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with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95600" y="1905000"/>
            <a:ext cx="5848246" cy="2286000"/>
          </a:xfrm>
        </p:spPr>
        <p:txBody>
          <a:bodyPr anchor="t"/>
          <a:lstStyle>
            <a:lvl1pPr marL="228600" indent="-228600" algn="l">
              <a:defRPr sz="4000" b="0"/>
            </a:lvl1pPr>
          </a:lstStyle>
          <a:p>
            <a:r>
              <a:t>“Click to type customer or partner quote surrounded by quotation marks.”</a:t>
            </a:r>
          </a:p>
        </p:txBody>
      </p:sp>
      <p:sp>
        <p:nvSpPr>
          <p:cNvPr id="4" name="Text Placeholder 3"/>
          <p:cNvSpPr>
            <a:spLocks noGrp="1"/>
          </p:cNvSpPr>
          <p:nvPr>
            <p:ph type="body" sz="half" idx="2" hasCustomPrompt="1"/>
          </p:nvPr>
        </p:nvSpPr>
        <p:spPr>
          <a:xfrm>
            <a:off x="3200400" y="4191000"/>
            <a:ext cx="5545138" cy="762000"/>
          </a:xfrm>
        </p:spPr>
        <p:txBody>
          <a:bodyPr>
            <a:noAutofit/>
          </a:bodyPr>
          <a:lstStyle>
            <a:lvl1pPr marL="292100" indent="-292100">
              <a:spcBef>
                <a:spcPts val="0"/>
              </a:spcBef>
              <a:buClr>
                <a:schemeClr val="tx1"/>
              </a:buClr>
              <a:buFont typeface="Arial" panose="020B0604020202020204" pitchFamily="34" charset="0"/>
              <a:buChar char="–"/>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t>Click to add Name, Title, Company</a:t>
            </a:r>
          </a:p>
        </p:txBody>
      </p:sp>
      <p:sp>
        <p:nvSpPr>
          <p:cNvPr id="8" name="Picture Placeholder 15"/>
          <p:cNvSpPr>
            <a:spLocks noGrp="1"/>
          </p:cNvSpPr>
          <p:nvPr>
            <p:ph type="pic" sz="quarter" idx="14" hasCustomPrompt="1"/>
          </p:nvPr>
        </p:nvSpPr>
        <p:spPr>
          <a:xfrm>
            <a:off x="398962" y="1905000"/>
            <a:ext cx="2194560" cy="3072384"/>
          </a:xfrm>
          <a:noFill/>
        </p:spPr>
        <p:txBody>
          <a:bodyPr tIns="91440">
            <a:noAutofit/>
          </a:bodyPr>
          <a:lstStyle>
            <a:lvl1pPr marL="0" indent="0" algn="ctr">
              <a:spcBef>
                <a:spcPts val="0"/>
              </a:spcBef>
              <a:buNone/>
              <a:defRPr sz="1800" baseline="0">
                <a:solidFill>
                  <a:schemeClr val="tx1"/>
                </a:solidFill>
              </a:defRPr>
            </a:lvl1pPr>
          </a:lstStyle>
          <a:p>
            <a:r>
              <a:t>Click icon to insert picture</a:t>
            </a:r>
          </a:p>
        </p:txBody>
      </p:sp>
      <p:sp>
        <p:nvSpPr>
          <p:cNvPr id="3" name="Date Placeholder 2"/>
          <p:cNvSpPr>
            <a:spLocks noGrp="1"/>
          </p:cNvSpPr>
          <p:nvPr>
            <p:ph type="dt" sz="half" idx="15"/>
          </p:nvPr>
        </p:nvSpPr>
        <p:spPr/>
        <p:txBody>
          <a:bodyPr/>
          <a:lstStyle/>
          <a:p>
            <a:fld id="{60E21AE3-5BE1-6242-911D-2005ED418C4C}" type="datetime1">
              <a:t>9/11/2019</a:t>
            </a:fld>
            <a:endParaRPr/>
          </a:p>
        </p:txBody>
      </p:sp>
      <p:sp>
        <p:nvSpPr>
          <p:cNvPr id="9" name="Footer Placeholder 8"/>
          <p:cNvSpPr>
            <a:spLocks noGrp="1"/>
          </p:cNvSpPr>
          <p:nvPr>
            <p:ph type="ftr" sz="quarter" idx="16"/>
          </p:nvPr>
        </p:nvSpPr>
        <p:spPr/>
        <p:txBody>
          <a:bodyPr/>
          <a:lstStyle/>
          <a:p>
            <a:r>
              <a:rPr lang="en-US"/>
              <a:t>Confidential – Oracle Internal/Restricted/Highly Restricted</a:t>
            </a:r>
            <a:endParaRPr/>
          </a:p>
        </p:txBody>
      </p:sp>
      <p:sp>
        <p:nvSpPr>
          <p:cNvPr id="10" name="Slide Number Placeholder 9"/>
          <p:cNvSpPr>
            <a:spLocks noGrp="1"/>
          </p:cNvSpPr>
          <p:nvPr>
            <p:ph type="sldNum" sz="quarter" idx="17"/>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1027766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cxnSp>
        <p:nvCxnSpPr>
          <p:cNvPr id="9" name="Straight Connector 8"/>
          <p:cNvCxnSpPr/>
          <p:nvPr/>
        </p:nvCxnSpPr>
        <p:spPr bwMode="ltGray">
          <a:xfrm>
            <a:off x="4572000"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98964" y="1524001"/>
            <a:ext cx="4058706" cy="4419600"/>
          </a:xfrm>
        </p:spPr>
        <p:txBody>
          <a:bodyPr>
            <a:no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686331" y="1524001"/>
            <a:ext cx="4058705" cy="4419600"/>
          </a:xfrm>
        </p:spPr>
        <p:txBody>
          <a:bodyPr>
            <a:no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Title 7"/>
          <p:cNvSpPr>
            <a:spLocks noGrp="1"/>
          </p:cNvSpPr>
          <p:nvPr>
            <p:ph type="title"/>
          </p:nvPr>
        </p:nvSpPr>
        <p:spPr/>
        <p:txBody>
          <a:bodyPr/>
          <a:lstStyle/>
          <a:p>
            <a:r>
              <a:rPr lang="en-US"/>
              <a:t>Click to edit Master title style</a:t>
            </a:r>
            <a:endParaRPr/>
          </a:p>
        </p:txBody>
      </p:sp>
      <p:sp>
        <p:nvSpPr>
          <p:cNvPr id="2" name="Date Placeholder 1"/>
          <p:cNvSpPr>
            <a:spLocks noGrp="1"/>
          </p:cNvSpPr>
          <p:nvPr>
            <p:ph type="dt" sz="half" idx="10"/>
          </p:nvPr>
        </p:nvSpPr>
        <p:spPr/>
        <p:txBody>
          <a:bodyPr/>
          <a:lstStyle/>
          <a:p>
            <a:fld id="{FBFEB3D3-C657-3A4A-A117-7BA90B181362}" type="datetime1">
              <a:t>9/11/2019</a:t>
            </a:fld>
            <a:endParaRPr/>
          </a:p>
        </p:txBody>
      </p:sp>
      <p:sp>
        <p:nvSpPr>
          <p:cNvPr id="10" name="Footer Placeholder 9"/>
          <p:cNvSpPr>
            <a:spLocks noGrp="1"/>
          </p:cNvSpPr>
          <p:nvPr>
            <p:ph type="ftr" sz="quarter" idx="11"/>
          </p:nvPr>
        </p:nvSpPr>
        <p:spPr/>
        <p:txBody>
          <a:bodyPr/>
          <a:lstStyle/>
          <a:p>
            <a:r>
              <a:rPr lang="en-US"/>
              <a:t>Confidential – Oracle Internal/Restricted/Highly Restricted</a:t>
            </a:r>
            <a:endParaRPr/>
          </a:p>
        </p:txBody>
      </p:sp>
      <p:sp>
        <p:nvSpPr>
          <p:cNvPr id="11" name="Slide Number Placeholder 10"/>
          <p:cNvSpPr>
            <a:spLocks noGrp="1"/>
          </p:cNvSpPr>
          <p:nvPr>
            <p:ph type="sldNum" sz="quarter" idx="12"/>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520166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cxnSp>
        <p:nvCxnSpPr>
          <p:cNvPr id="9" name="Straight Connector 8"/>
          <p:cNvCxnSpPr/>
          <p:nvPr/>
        </p:nvCxnSpPr>
        <p:spPr bwMode="ltGray">
          <a:xfrm>
            <a:off x="3142877"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ltGray">
          <a:xfrm>
            <a:off x="6001122"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98964" y="1524001"/>
            <a:ext cx="2606719" cy="4419600"/>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3268640" y="1524001"/>
            <a:ext cx="2606719" cy="4419600"/>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Content Placeholder 3"/>
          <p:cNvSpPr>
            <a:spLocks noGrp="1"/>
          </p:cNvSpPr>
          <p:nvPr>
            <p:ph sz="half" idx="13"/>
          </p:nvPr>
        </p:nvSpPr>
        <p:spPr>
          <a:xfrm>
            <a:off x="6138317" y="1524001"/>
            <a:ext cx="2606719" cy="4419600"/>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Date Placeholder 1"/>
          <p:cNvSpPr>
            <a:spLocks noGrp="1"/>
          </p:cNvSpPr>
          <p:nvPr>
            <p:ph type="dt" sz="half" idx="14"/>
          </p:nvPr>
        </p:nvSpPr>
        <p:spPr/>
        <p:txBody>
          <a:bodyPr/>
          <a:lstStyle/>
          <a:p>
            <a:fld id="{C06ED6CF-7612-E04B-8DC1-E9C994828041}" type="datetime1">
              <a:t>9/11/2019</a:t>
            </a:fld>
            <a:endParaRPr/>
          </a:p>
        </p:txBody>
      </p:sp>
      <p:sp>
        <p:nvSpPr>
          <p:cNvPr id="12" name="Footer Placeholder 11"/>
          <p:cNvSpPr>
            <a:spLocks noGrp="1"/>
          </p:cNvSpPr>
          <p:nvPr>
            <p:ph type="ftr" sz="quarter" idx="15"/>
          </p:nvPr>
        </p:nvSpPr>
        <p:spPr/>
        <p:txBody>
          <a:bodyPr/>
          <a:lstStyle/>
          <a:p>
            <a:r>
              <a:rPr lang="en-US"/>
              <a:t>Confidential – Oracle Internal/Restricted/Highly Restricted</a:t>
            </a:r>
            <a:endParaRPr/>
          </a:p>
        </p:txBody>
      </p:sp>
      <p:sp>
        <p:nvSpPr>
          <p:cNvPr id="13" name="Slide Number Placeholder 12"/>
          <p:cNvSpPr>
            <a:spLocks noGrp="1"/>
          </p:cNvSpPr>
          <p:nvPr>
            <p:ph type="sldNum" sz="quarter" idx="16"/>
          </p:nvPr>
        </p:nvSpPr>
        <p:spPr/>
        <p:txBody>
          <a:bodyPr/>
          <a:lstStyle/>
          <a:p>
            <a:fld id="{C51EAA63-D034-42AE-91FA-B13B9518C7BE}" type="slidenum">
              <a:rPr/>
              <a:pPr/>
              <a:t>‹#›</a:t>
            </a:fld>
            <a:endParaRPr/>
          </a:p>
        </p:txBody>
      </p:sp>
      <p:sp>
        <p:nvSpPr>
          <p:cNvPr id="14" name="Title 13"/>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53371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Four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8964" y="1524001"/>
            <a:ext cx="4058706" cy="2133599"/>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686331" y="1524001"/>
            <a:ext cx="4058705" cy="2133599"/>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Content Placeholder 2"/>
          <p:cNvSpPr>
            <a:spLocks noGrp="1"/>
          </p:cNvSpPr>
          <p:nvPr>
            <p:ph sz="half" idx="13"/>
          </p:nvPr>
        </p:nvSpPr>
        <p:spPr>
          <a:xfrm>
            <a:off x="398964" y="3810002"/>
            <a:ext cx="4058706" cy="2133599"/>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Content Placeholder 3"/>
          <p:cNvSpPr>
            <a:spLocks noGrp="1"/>
          </p:cNvSpPr>
          <p:nvPr>
            <p:ph sz="half" idx="14"/>
          </p:nvPr>
        </p:nvSpPr>
        <p:spPr>
          <a:xfrm>
            <a:off x="4686331" y="3810002"/>
            <a:ext cx="4058705" cy="2133599"/>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p:cNvCxnSpPr/>
          <p:nvPr/>
        </p:nvCxnSpPr>
        <p:spPr bwMode="ltGray">
          <a:xfrm>
            <a:off x="4572000"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14" name="Date Placeholder 13"/>
          <p:cNvSpPr>
            <a:spLocks noGrp="1"/>
          </p:cNvSpPr>
          <p:nvPr>
            <p:ph type="dt" sz="half" idx="15"/>
          </p:nvPr>
        </p:nvSpPr>
        <p:spPr/>
        <p:txBody>
          <a:bodyPr/>
          <a:lstStyle/>
          <a:p>
            <a:fld id="{CC0DA16B-426D-5749-9572-ACDC66F968E9}" type="datetime1">
              <a:t>9/11/2019</a:t>
            </a:fld>
            <a:endParaRPr/>
          </a:p>
        </p:txBody>
      </p:sp>
      <p:sp>
        <p:nvSpPr>
          <p:cNvPr id="15" name="Footer Placeholder 14"/>
          <p:cNvSpPr>
            <a:spLocks noGrp="1"/>
          </p:cNvSpPr>
          <p:nvPr>
            <p:ph type="ftr" sz="quarter" idx="16"/>
          </p:nvPr>
        </p:nvSpPr>
        <p:spPr/>
        <p:txBody>
          <a:bodyPr/>
          <a:lstStyle/>
          <a:p>
            <a:r>
              <a:rPr lang="en-US"/>
              <a:t>Confidential – Oracle Internal/Restricted/Highly Restricted</a:t>
            </a:r>
            <a:endParaRPr/>
          </a:p>
        </p:txBody>
      </p:sp>
      <p:sp>
        <p:nvSpPr>
          <p:cNvPr id="16" name="Slide Number Placeholder 15"/>
          <p:cNvSpPr>
            <a:spLocks noGrp="1"/>
          </p:cNvSpPr>
          <p:nvPr>
            <p:ph type="sldNum" sz="quarter" idx="17"/>
          </p:nvPr>
        </p:nvSpPr>
        <p:spPr/>
        <p:txBody>
          <a:bodyPr/>
          <a:lstStyle/>
          <a:p>
            <a:fld id="{C51EAA63-D034-42AE-91FA-B13B9518C7BE}" type="slidenum">
              <a:rPr/>
              <a:pPr/>
              <a:t>‹#›</a:t>
            </a:fld>
            <a:endParaRPr/>
          </a:p>
        </p:txBody>
      </p:sp>
      <p:sp>
        <p:nvSpPr>
          <p:cNvPr id="17" name="Title 16"/>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1226334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Quadrant for Infographics">
    <p:spTree>
      <p:nvGrpSpPr>
        <p:cNvPr id="1" name=""/>
        <p:cNvGrpSpPr/>
        <p:nvPr/>
      </p:nvGrpSpPr>
      <p:grpSpPr>
        <a:xfrm>
          <a:off x="0" y="0"/>
          <a:ext cx="0" cy="0"/>
          <a:chOff x="0" y="0"/>
          <a:chExt cx="0" cy="0"/>
        </a:xfrm>
      </p:grpSpPr>
      <p:cxnSp>
        <p:nvCxnSpPr>
          <p:cNvPr id="10" name="Straight Connector 9"/>
          <p:cNvCxnSpPr/>
          <p:nvPr/>
        </p:nvCxnSpPr>
        <p:spPr bwMode="ltGray">
          <a:xfrm>
            <a:off x="4572000"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12" name="Text Placeholder 11"/>
          <p:cNvSpPr>
            <a:spLocks noGrp="1"/>
          </p:cNvSpPr>
          <p:nvPr>
            <p:ph type="body" sz="quarter" idx="15"/>
          </p:nvPr>
        </p:nvSpPr>
        <p:spPr>
          <a:xfrm>
            <a:off x="1846763" y="1524001"/>
            <a:ext cx="2610908" cy="2011680"/>
          </a:xfrm>
        </p:spPr>
        <p:txBody>
          <a:bodyPr anchor="ctr">
            <a:noAutofit/>
          </a:bodyPr>
          <a:lstStyle>
            <a:lvl1pPr marL="0" indent="0">
              <a:spcBef>
                <a:spcPts val="1200"/>
              </a:spcBef>
              <a:buFont typeface="Arial" panose="020B0604020202020204" pitchFamily="34" charset="0"/>
              <a:buNone/>
              <a:defRPr sz="2000"/>
            </a:lvl1pPr>
            <a:lvl2pPr marL="171450" indent="-171450">
              <a:spcBef>
                <a:spcPts val="1200"/>
              </a:spcBef>
              <a:buFont typeface="Arial" panose="020B0604020202020204" pitchFamily="34" charset="0"/>
              <a:buChar char="•"/>
              <a:defRPr sz="2000"/>
            </a:lvl2pPr>
            <a:lvl3pPr marL="171450" indent="-171450">
              <a:spcBef>
                <a:spcPts val="1200"/>
              </a:spcBef>
              <a:buFont typeface="Arial" panose="020B0604020202020204" pitchFamily="34" charset="0"/>
              <a:buChar char="•"/>
              <a:defRPr sz="2000"/>
            </a:lvl3pPr>
            <a:lvl4pPr marL="171450" indent="-171450">
              <a:spcBef>
                <a:spcPts val="1200"/>
              </a:spcBef>
              <a:buFont typeface="Arial" panose="020B0604020202020204" pitchFamily="34" charset="0"/>
              <a:buChar char="•"/>
              <a:defRPr sz="2000"/>
            </a:lvl4pPr>
            <a:lvl5pPr marL="171450" indent="-171450">
              <a:spcBef>
                <a:spcPts val="1200"/>
              </a:spcBef>
              <a:buFont typeface="Arial" panose="020B0604020202020204" pitchFamily="34" charset="0"/>
              <a:buChar char="•"/>
              <a:defRPr sz="2000"/>
            </a:lvl5pPr>
            <a:lvl6pPr marL="171450" indent="-171450">
              <a:spcBef>
                <a:spcPts val="1200"/>
              </a:spcBef>
              <a:buFont typeface="Arial" panose="020B0604020202020204" pitchFamily="34" charset="0"/>
              <a:buChar char="•"/>
              <a:defRPr sz="2000"/>
            </a:lvl6pPr>
            <a:lvl7pPr marL="171450" indent="-171450">
              <a:spcBef>
                <a:spcPts val="1200"/>
              </a:spcBef>
              <a:buFont typeface="Arial" panose="020B0604020202020204" pitchFamily="34" charset="0"/>
              <a:buChar char="•"/>
              <a:defRPr sz="2000"/>
            </a:lvl7pPr>
            <a:lvl8pPr marL="171450" indent="-171450">
              <a:spcBef>
                <a:spcPts val="1200"/>
              </a:spcBef>
              <a:buFont typeface="Arial" panose="020B0604020202020204" pitchFamily="34" charset="0"/>
              <a:buChar char="•"/>
              <a:defRPr sz="2000"/>
            </a:lvl8pPr>
            <a:lvl9pPr marL="171450" indent="-171450">
              <a:spcBef>
                <a:spcPts val="1200"/>
              </a:spcBef>
              <a:buFont typeface="Arial" panose="020B0604020202020204" pitchFamily="34" charset="0"/>
              <a:buChar char="•"/>
              <a:defRPr sz="2000"/>
            </a:lvl9pPr>
          </a:lstStyle>
          <a:p>
            <a:pPr lvl="0"/>
            <a:r>
              <a:rPr lang="en-US"/>
              <a:t>Edit Master text styles</a:t>
            </a:r>
          </a:p>
        </p:txBody>
      </p:sp>
      <p:cxnSp>
        <p:nvCxnSpPr>
          <p:cNvPr id="13" name="Straight Connector 12"/>
          <p:cNvCxnSpPr/>
          <p:nvPr/>
        </p:nvCxnSpPr>
        <p:spPr bwMode="ltGray">
          <a:xfrm flipH="1">
            <a:off x="398964" y="3733800"/>
            <a:ext cx="8346074" cy="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16" name="Text Placeholder 11"/>
          <p:cNvSpPr>
            <a:spLocks noGrp="1"/>
          </p:cNvSpPr>
          <p:nvPr>
            <p:ph type="body" sz="quarter" idx="16"/>
          </p:nvPr>
        </p:nvSpPr>
        <p:spPr>
          <a:xfrm>
            <a:off x="6172200" y="1524001"/>
            <a:ext cx="2572836" cy="2011680"/>
          </a:xfrm>
        </p:spPr>
        <p:txBody>
          <a:bodyPr anchor="ctr">
            <a:noAutofit/>
          </a:bodyPr>
          <a:lstStyle>
            <a:lvl1pPr marL="0" indent="0">
              <a:spcBef>
                <a:spcPts val="1200"/>
              </a:spcBef>
              <a:buFont typeface="Arial" panose="020B0604020202020204" pitchFamily="34" charset="0"/>
              <a:buNone/>
              <a:defRPr sz="2000"/>
            </a:lvl1pPr>
            <a:lvl2pPr marL="171450" indent="-171450">
              <a:spcBef>
                <a:spcPts val="1200"/>
              </a:spcBef>
              <a:buFont typeface="Arial" panose="020B0604020202020204" pitchFamily="34" charset="0"/>
              <a:buChar char="•"/>
              <a:defRPr sz="2000"/>
            </a:lvl2pPr>
            <a:lvl3pPr marL="171450" indent="-171450">
              <a:spcBef>
                <a:spcPts val="1200"/>
              </a:spcBef>
              <a:buFont typeface="Arial" panose="020B0604020202020204" pitchFamily="34" charset="0"/>
              <a:buChar char="•"/>
              <a:defRPr sz="2000"/>
            </a:lvl3pPr>
            <a:lvl4pPr marL="171450" indent="-171450">
              <a:spcBef>
                <a:spcPts val="1200"/>
              </a:spcBef>
              <a:buFont typeface="Arial" panose="020B0604020202020204" pitchFamily="34" charset="0"/>
              <a:buChar char="•"/>
              <a:defRPr sz="2000"/>
            </a:lvl4pPr>
            <a:lvl5pPr marL="171450" indent="-171450">
              <a:spcBef>
                <a:spcPts val="1200"/>
              </a:spcBef>
              <a:buFont typeface="Arial" panose="020B0604020202020204" pitchFamily="34" charset="0"/>
              <a:buChar char="•"/>
              <a:defRPr sz="2000"/>
            </a:lvl5pPr>
            <a:lvl6pPr marL="171450" indent="-171450">
              <a:spcBef>
                <a:spcPts val="1200"/>
              </a:spcBef>
              <a:buFont typeface="Arial" panose="020B0604020202020204" pitchFamily="34" charset="0"/>
              <a:buChar char="•"/>
              <a:defRPr sz="2000"/>
            </a:lvl6pPr>
            <a:lvl7pPr marL="171450" indent="-171450">
              <a:spcBef>
                <a:spcPts val="1200"/>
              </a:spcBef>
              <a:buFont typeface="Arial" panose="020B0604020202020204" pitchFamily="34" charset="0"/>
              <a:buChar char="•"/>
              <a:defRPr sz="2000"/>
            </a:lvl7pPr>
            <a:lvl8pPr marL="171450" indent="-171450">
              <a:spcBef>
                <a:spcPts val="1200"/>
              </a:spcBef>
              <a:buFont typeface="Arial" panose="020B0604020202020204" pitchFamily="34" charset="0"/>
              <a:buChar char="•"/>
              <a:defRPr sz="2000"/>
            </a:lvl8pPr>
            <a:lvl9pPr marL="171450" indent="-171450">
              <a:spcBef>
                <a:spcPts val="1200"/>
              </a:spcBef>
              <a:buFont typeface="Arial" panose="020B0604020202020204" pitchFamily="34" charset="0"/>
              <a:buChar char="•"/>
              <a:defRPr sz="2000"/>
            </a:lvl9pPr>
          </a:lstStyle>
          <a:p>
            <a:pPr lvl="0"/>
            <a:r>
              <a:rPr lang="en-US"/>
              <a:t>Edit Master text styles</a:t>
            </a:r>
          </a:p>
        </p:txBody>
      </p:sp>
      <p:sp>
        <p:nvSpPr>
          <p:cNvPr id="17" name="Text Placeholder 11"/>
          <p:cNvSpPr>
            <a:spLocks noGrp="1"/>
          </p:cNvSpPr>
          <p:nvPr>
            <p:ph type="body" sz="quarter" idx="17"/>
          </p:nvPr>
        </p:nvSpPr>
        <p:spPr>
          <a:xfrm>
            <a:off x="1846763" y="3931920"/>
            <a:ext cx="2610908" cy="2011680"/>
          </a:xfrm>
        </p:spPr>
        <p:txBody>
          <a:bodyPr anchor="ctr">
            <a:noAutofit/>
          </a:bodyPr>
          <a:lstStyle>
            <a:lvl1pPr marL="0" indent="0">
              <a:spcBef>
                <a:spcPts val="1200"/>
              </a:spcBef>
              <a:buFont typeface="Arial" panose="020B0604020202020204" pitchFamily="34" charset="0"/>
              <a:buNone/>
              <a:defRPr sz="2000"/>
            </a:lvl1pPr>
            <a:lvl2pPr marL="171450" indent="-171450">
              <a:spcBef>
                <a:spcPts val="1200"/>
              </a:spcBef>
              <a:buFont typeface="Arial" panose="020B0604020202020204" pitchFamily="34" charset="0"/>
              <a:buChar char="•"/>
              <a:defRPr sz="2000"/>
            </a:lvl2pPr>
            <a:lvl3pPr marL="171450" indent="-171450">
              <a:spcBef>
                <a:spcPts val="1200"/>
              </a:spcBef>
              <a:buFont typeface="Arial" panose="020B0604020202020204" pitchFamily="34" charset="0"/>
              <a:buChar char="•"/>
              <a:defRPr sz="2000"/>
            </a:lvl3pPr>
            <a:lvl4pPr marL="171450" indent="-171450">
              <a:spcBef>
                <a:spcPts val="1200"/>
              </a:spcBef>
              <a:buFont typeface="Arial" panose="020B0604020202020204" pitchFamily="34" charset="0"/>
              <a:buChar char="•"/>
              <a:defRPr sz="2000"/>
            </a:lvl4pPr>
            <a:lvl5pPr marL="171450" indent="-171450">
              <a:spcBef>
                <a:spcPts val="1200"/>
              </a:spcBef>
              <a:buFont typeface="Arial" panose="020B0604020202020204" pitchFamily="34" charset="0"/>
              <a:buChar char="•"/>
              <a:defRPr sz="2000"/>
            </a:lvl5pPr>
            <a:lvl6pPr marL="171450" indent="-171450">
              <a:spcBef>
                <a:spcPts val="1200"/>
              </a:spcBef>
              <a:buFont typeface="Arial" panose="020B0604020202020204" pitchFamily="34" charset="0"/>
              <a:buChar char="•"/>
              <a:defRPr sz="2000"/>
            </a:lvl6pPr>
            <a:lvl7pPr marL="171450" indent="-171450">
              <a:spcBef>
                <a:spcPts val="1200"/>
              </a:spcBef>
              <a:buFont typeface="Arial" panose="020B0604020202020204" pitchFamily="34" charset="0"/>
              <a:buChar char="•"/>
              <a:defRPr sz="2000"/>
            </a:lvl7pPr>
            <a:lvl8pPr marL="171450" indent="-171450">
              <a:spcBef>
                <a:spcPts val="1200"/>
              </a:spcBef>
              <a:buFont typeface="Arial" panose="020B0604020202020204" pitchFamily="34" charset="0"/>
              <a:buChar char="•"/>
              <a:defRPr sz="2000"/>
            </a:lvl8pPr>
            <a:lvl9pPr marL="171450" indent="-171450">
              <a:spcBef>
                <a:spcPts val="1200"/>
              </a:spcBef>
              <a:buFont typeface="Arial" panose="020B0604020202020204" pitchFamily="34" charset="0"/>
              <a:buChar char="•"/>
              <a:defRPr sz="2000"/>
            </a:lvl9pPr>
          </a:lstStyle>
          <a:p>
            <a:pPr lvl="0"/>
            <a:r>
              <a:rPr lang="en-US"/>
              <a:t>Edit Master text styles</a:t>
            </a:r>
          </a:p>
        </p:txBody>
      </p:sp>
      <p:sp>
        <p:nvSpPr>
          <p:cNvPr id="18" name="Text Placeholder 11"/>
          <p:cNvSpPr>
            <a:spLocks noGrp="1"/>
          </p:cNvSpPr>
          <p:nvPr>
            <p:ph type="body" sz="quarter" idx="18"/>
          </p:nvPr>
        </p:nvSpPr>
        <p:spPr>
          <a:xfrm>
            <a:off x="6172199" y="3931920"/>
            <a:ext cx="2572837" cy="2011680"/>
          </a:xfrm>
        </p:spPr>
        <p:txBody>
          <a:bodyPr anchor="ctr">
            <a:noAutofit/>
          </a:bodyPr>
          <a:lstStyle>
            <a:lvl1pPr marL="0" indent="0">
              <a:spcBef>
                <a:spcPts val="1200"/>
              </a:spcBef>
              <a:buFont typeface="Arial" panose="020B0604020202020204" pitchFamily="34" charset="0"/>
              <a:buNone/>
              <a:defRPr sz="2000"/>
            </a:lvl1pPr>
            <a:lvl2pPr marL="171450" indent="-171450">
              <a:spcBef>
                <a:spcPts val="1200"/>
              </a:spcBef>
              <a:buFont typeface="Arial" panose="020B0604020202020204" pitchFamily="34" charset="0"/>
              <a:buChar char="•"/>
              <a:defRPr sz="2000"/>
            </a:lvl2pPr>
            <a:lvl3pPr marL="171450" indent="-171450">
              <a:spcBef>
                <a:spcPts val="1200"/>
              </a:spcBef>
              <a:buFont typeface="Arial" panose="020B0604020202020204" pitchFamily="34" charset="0"/>
              <a:buChar char="•"/>
              <a:defRPr sz="2000"/>
            </a:lvl3pPr>
            <a:lvl4pPr marL="171450" indent="-171450">
              <a:spcBef>
                <a:spcPts val="1200"/>
              </a:spcBef>
              <a:buFont typeface="Arial" panose="020B0604020202020204" pitchFamily="34" charset="0"/>
              <a:buChar char="•"/>
              <a:defRPr sz="2000"/>
            </a:lvl4pPr>
            <a:lvl5pPr marL="171450" indent="-171450">
              <a:spcBef>
                <a:spcPts val="1200"/>
              </a:spcBef>
              <a:buFont typeface="Arial" panose="020B0604020202020204" pitchFamily="34" charset="0"/>
              <a:buChar char="•"/>
              <a:defRPr sz="2000"/>
            </a:lvl5pPr>
            <a:lvl6pPr marL="171450" indent="-171450">
              <a:spcBef>
                <a:spcPts val="1200"/>
              </a:spcBef>
              <a:buFont typeface="Arial" panose="020B0604020202020204" pitchFamily="34" charset="0"/>
              <a:buChar char="•"/>
              <a:defRPr sz="2000"/>
            </a:lvl6pPr>
            <a:lvl7pPr marL="171450" indent="-171450">
              <a:spcBef>
                <a:spcPts val="1200"/>
              </a:spcBef>
              <a:buFont typeface="Arial" panose="020B0604020202020204" pitchFamily="34" charset="0"/>
              <a:buChar char="•"/>
              <a:defRPr sz="2000"/>
            </a:lvl7pPr>
            <a:lvl8pPr marL="171450" indent="-171450">
              <a:spcBef>
                <a:spcPts val="1200"/>
              </a:spcBef>
              <a:buFont typeface="Arial" panose="020B0604020202020204" pitchFamily="34" charset="0"/>
              <a:buChar char="•"/>
              <a:defRPr sz="2000"/>
            </a:lvl8pPr>
            <a:lvl9pPr marL="171450" indent="-171450">
              <a:spcBef>
                <a:spcPts val="1200"/>
              </a:spcBef>
              <a:buFont typeface="Arial" panose="020B0604020202020204" pitchFamily="34" charset="0"/>
              <a:buChar char="•"/>
              <a:defRPr sz="2000"/>
            </a:lvl9pPr>
          </a:lstStyle>
          <a:p>
            <a:pPr lvl="0"/>
            <a:r>
              <a:rPr lang="en-US"/>
              <a:t>Edit Master text styles</a:t>
            </a:r>
          </a:p>
        </p:txBody>
      </p:sp>
      <p:sp>
        <p:nvSpPr>
          <p:cNvPr id="3" name="Title 2"/>
          <p:cNvSpPr>
            <a:spLocks noGrp="1"/>
          </p:cNvSpPr>
          <p:nvPr>
            <p:ph type="title"/>
          </p:nvPr>
        </p:nvSpPr>
        <p:spPr/>
        <p:txBody>
          <a:bodyPr/>
          <a:lstStyle/>
          <a:p>
            <a:r>
              <a:rPr lang="en-US"/>
              <a:t>Click to edit Master title style</a:t>
            </a:r>
            <a:endParaRPr/>
          </a:p>
        </p:txBody>
      </p:sp>
      <p:sp>
        <p:nvSpPr>
          <p:cNvPr id="2" name="Date Placeholder 1"/>
          <p:cNvSpPr>
            <a:spLocks noGrp="1"/>
          </p:cNvSpPr>
          <p:nvPr>
            <p:ph type="dt" sz="half" idx="19"/>
          </p:nvPr>
        </p:nvSpPr>
        <p:spPr/>
        <p:txBody>
          <a:bodyPr/>
          <a:lstStyle/>
          <a:p>
            <a:fld id="{D0A11646-087A-0F43-BD71-24EBF2892996}" type="datetime1">
              <a:t>9/11/2019</a:t>
            </a:fld>
            <a:endParaRPr/>
          </a:p>
        </p:txBody>
      </p:sp>
      <p:sp>
        <p:nvSpPr>
          <p:cNvPr id="4" name="Footer Placeholder 3"/>
          <p:cNvSpPr>
            <a:spLocks noGrp="1"/>
          </p:cNvSpPr>
          <p:nvPr>
            <p:ph type="ftr" sz="quarter" idx="20"/>
          </p:nvPr>
        </p:nvSpPr>
        <p:spPr/>
        <p:txBody>
          <a:bodyPr/>
          <a:lstStyle/>
          <a:p>
            <a:r>
              <a:rPr lang="en-US"/>
              <a:t>Confidential – Oracle Internal/Restricted/Highly Restricted</a:t>
            </a:r>
            <a:endParaRPr/>
          </a:p>
        </p:txBody>
      </p:sp>
      <p:sp>
        <p:nvSpPr>
          <p:cNvPr id="8" name="Slide Number Placeholder 7"/>
          <p:cNvSpPr>
            <a:spLocks noGrp="1"/>
          </p:cNvSpPr>
          <p:nvPr>
            <p:ph type="sldNum" sz="quarter" idx="21"/>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2428125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Metric">
    <p:spTree>
      <p:nvGrpSpPr>
        <p:cNvPr id="1" name=""/>
        <p:cNvGrpSpPr/>
        <p:nvPr/>
      </p:nvGrpSpPr>
      <p:grpSpPr>
        <a:xfrm>
          <a:off x="0" y="0"/>
          <a:ext cx="0" cy="0"/>
          <a:chOff x="0" y="0"/>
          <a:chExt cx="0" cy="0"/>
        </a:xfrm>
      </p:grpSpPr>
      <p:sp>
        <p:nvSpPr>
          <p:cNvPr id="12" name="Text Placeholder 11"/>
          <p:cNvSpPr>
            <a:spLocks noGrp="1"/>
          </p:cNvSpPr>
          <p:nvPr>
            <p:ph type="body" sz="quarter" idx="15"/>
          </p:nvPr>
        </p:nvSpPr>
        <p:spPr>
          <a:xfrm>
            <a:off x="4343400" y="1524000"/>
            <a:ext cx="4343400" cy="2743200"/>
          </a:xfrm>
        </p:spPr>
        <p:txBody>
          <a:bodyPr anchor="ctr">
            <a:noAutofit/>
          </a:bodyPr>
          <a:lstStyle>
            <a:lvl1pPr marL="0" indent="0">
              <a:spcBef>
                <a:spcPts val="1200"/>
              </a:spcBef>
              <a:buFont typeface="Arial" panose="020B0604020202020204" pitchFamily="34" charset="0"/>
              <a:buNone/>
              <a:defRPr sz="2800"/>
            </a:lvl1pPr>
            <a:lvl2pPr marL="171450" indent="-171450">
              <a:spcBef>
                <a:spcPts val="1200"/>
              </a:spcBef>
              <a:buFont typeface="Arial" panose="020B0604020202020204" pitchFamily="34" charset="0"/>
              <a:buChar char="•"/>
              <a:defRPr sz="2000"/>
            </a:lvl2pPr>
            <a:lvl3pPr marL="171450" indent="-171450">
              <a:spcBef>
                <a:spcPts val="1200"/>
              </a:spcBef>
              <a:buFont typeface="Arial" panose="020B0604020202020204" pitchFamily="34" charset="0"/>
              <a:buChar char="•"/>
              <a:defRPr sz="2000"/>
            </a:lvl3pPr>
            <a:lvl4pPr marL="171450" indent="-171450">
              <a:spcBef>
                <a:spcPts val="1200"/>
              </a:spcBef>
              <a:buFont typeface="Arial" panose="020B0604020202020204" pitchFamily="34" charset="0"/>
              <a:buChar char="•"/>
              <a:defRPr sz="2000"/>
            </a:lvl4pPr>
            <a:lvl5pPr marL="171450" indent="-171450">
              <a:spcBef>
                <a:spcPts val="1200"/>
              </a:spcBef>
              <a:buFont typeface="Arial" panose="020B0604020202020204" pitchFamily="34" charset="0"/>
              <a:buChar char="•"/>
              <a:defRPr sz="2000"/>
            </a:lvl5pPr>
            <a:lvl6pPr marL="171450" indent="-171450">
              <a:spcBef>
                <a:spcPts val="1200"/>
              </a:spcBef>
              <a:buFont typeface="Arial" panose="020B0604020202020204" pitchFamily="34" charset="0"/>
              <a:buChar char="•"/>
              <a:defRPr sz="2000"/>
            </a:lvl6pPr>
            <a:lvl7pPr marL="171450" indent="-171450">
              <a:spcBef>
                <a:spcPts val="1200"/>
              </a:spcBef>
              <a:buFont typeface="Arial" panose="020B0604020202020204" pitchFamily="34" charset="0"/>
              <a:buChar char="•"/>
              <a:defRPr sz="2000"/>
            </a:lvl7pPr>
            <a:lvl8pPr marL="171450" indent="-171450">
              <a:spcBef>
                <a:spcPts val="1200"/>
              </a:spcBef>
              <a:buFont typeface="Arial" panose="020B0604020202020204" pitchFamily="34" charset="0"/>
              <a:buChar char="•"/>
              <a:defRPr sz="2000"/>
            </a:lvl8pPr>
            <a:lvl9pPr marL="171450" indent="-171450">
              <a:spcBef>
                <a:spcPts val="1200"/>
              </a:spcBef>
              <a:buFont typeface="Arial" panose="020B0604020202020204" pitchFamily="34" charset="0"/>
              <a:buChar char="•"/>
              <a:defRPr sz="2000"/>
            </a:lvl9pPr>
          </a:lstStyle>
          <a:p>
            <a:pPr lvl="0"/>
            <a:r>
              <a:rPr lang="en-US"/>
              <a:t>Edit Master text styles</a:t>
            </a:r>
          </a:p>
        </p:txBody>
      </p:sp>
      <p:sp>
        <p:nvSpPr>
          <p:cNvPr id="2" name="Date Placeholder 1"/>
          <p:cNvSpPr>
            <a:spLocks noGrp="1"/>
          </p:cNvSpPr>
          <p:nvPr>
            <p:ph type="dt" sz="half" idx="16"/>
          </p:nvPr>
        </p:nvSpPr>
        <p:spPr/>
        <p:txBody>
          <a:bodyPr/>
          <a:lstStyle/>
          <a:p>
            <a:fld id="{F53FF8EF-E725-F94C-9239-8D529087B1FF}" type="datetime1">
              <a:t>9/11/2019</a:t>
            </a:fld>
            <a:endParaRPr/>
          </a:p>
        </p:txBody>
      </p:sp>
      <p:sp>
        <p:nvSpPr>
          <p:cNvPr id="3" name="Footer Placeholder 2"/>
          <p:cNvSpPr>
            <a:spLocks noGrp="1"/>
          </p:cNvSpPr>
          <p:nvPr>
            <p:ph type="ftr" sz="quarter" idx="17"/>
          </p:nvPr>
        </p:nvSpPr>
        <p:spPr/>
        <p:txBody>
          <a:bodyPr/>
          <a:lstStyle/>
          <a:p>
            <a:r>
              <a:rPr lang="en-US"/>
              <a:t>Confidential – Oracle Internal/Restricted/Highly Restricted</a:t>
            </a:r>
            <a:endParaRPr/>
          </a:p>
        </p:txBody>
      </p:sp>
      <p:sp>
        <p:nvSpPr>
          <p:cNvPr id="4" name="Slide Number Placeholder 3"/>
          <p:cNvSpPr>
            <a:spLocks noGrp="1"/>
          </p:cNvSpPr>
          <p:nvPr>
            <p:ph type="sldNum" sz="quarter" idx="18"/>
          </p:nvPr>
        </p:nvSpPr>
        <p:spPr/>
        <p:txBody>
          <a:bodyPr/>
          <a:lstStyle/>
          <a:p>
            <a:fld id="{C51EAA63-D034-42AE-91FA-B13B9518C7BE}" type="slidenum">
              <a:rPr/>
              <a:pPr/>
              <a:t>‹#›</a:t>
            </a:fld>
            <a:endParaRPr/>
          </a:p>
        </p:txBody>
      </p:sp>
      <p:sp>
        <p:nvSpPr>
          <p:cNvPr id="5" name="Title 4"/>
          <p:cNvSpPr>
            <a:spLocks noGrp="1"/>
          </p:cNvSpPr>
          <p:nvPr>
            <p:ph type="title" hasCustomPrompt="1"/>
          </p:nvPr>
        </p:nvSpPr>
        <p:spPr>
          <a:xfrm>
            <a:off x="609600" y="1524000"/>
            <a:ext cx="3352800" cy="2743200"/>
          </a:xfrm>
        </p:spPr>
        <p:txBody>
          <a:bodyPr anchor="ctr"/>
          <a:lstStyle>
            <a:lvl1pPr algn="r">
              <a:defRPr sz="16600" b="1">
                <a:solidFill>
                  <a:schemeClr val="accent2"/>
                </a:solidFill>
              </a:defRPr>
            </a:lvl1pPr>
          </a:lstStyle>
          <a:p>
            <a:r>
              <a:t>XX</a:t>
            </a:r>
          </a:p>
        </p:txBody>
      </p:sp>
    </p:spTree>
    <p:extLst>
      <p:ext uri="{BB962C8B-B14F-4D97-AF65-F5344CB8AC3E}">
        <p14:creationId xmlns:p14="http://schemas.microsoft.com/office/powerpoint/2010/main" val="373938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cxnSp>
        <p:nvCxnSpPr>
          <p:cNvPr id="10" name="Straight Connector 9"/>
          <p:cNvCxnSpPr/>
          <p:nvPr/>
        </p:nvCxnSpPr>
        <p:spPr bwMode="ltGray">
          <a:xfrm>
            <a:off x="4572000"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398963" y="1524000"/>
            <a:ext cx="4060994" cy="758952"/>
          </a:xfrm>
        </p:spPr>
        <p:txBody>
          <a:bodyPr anchor="ctr">
            <a:noAutofit/>
          </a:bodyPr>
          <a:lstStyle>
            <a:lvl1pPr marL="0" indent="0">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98963" y="2362200"/>
            <a:ext cx="4060994" cy="3581400"/>
          </a:xfrm>
        </p:spPr>
        <p:txBody>
          <a:bodyPr>
            <a:no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684043" y="1524000"/>
            <a:ext cx="4060994" cy="758952"/>
          </a:xfrm>
        </p:spPr>
        <p:txBody>
          <a:bodyPr anchor="ctr">
            <a:noAutofit/>
          </a:bodyPr>
          <a:lstStyle>
            <a:lvl1pPr marL="0" indent="0">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84043" y="2362200"/>
            <a:ext cx="4060994" cy="3581400"/>
          </a:xfrm>
        </p:spPr>
        <p:txBody>
          <a:bodyPr>
            <a:no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10"/>
          <p:cNvSpPr>
            <a:spLocks noGrp="1"/>
          </p:cNvSpPr>
          <p:nvPr>
            <p:ph type="title"/>
          </p:nvPr>
        </p:nvSpPr>
        <p:spPr/>
        <p:txBody>
          <a:bodyPr/>
          <a:lstStyle/>
          <a:p>
            <a:r>
              <a:rPr lang="en-US"/>
              <a:t>Click to edit Master title style</a:t>
            </a:r>
            <a:endParaRPr/>
          </a:p>
        </p:txBody>
      </p:sp>
      <p:sp>
        <p:nvSpPr>
          <p:cNvPr id="2" name="Date Placeholder 1"/>
          <p:cNvSpPr>
            <a:spLocks noGrp="1"/>
          </p:cNvSpPr>
          <p:nvPr>
            <p:ph type="dt" sz="half" idx="10"/>
          </p:nvPr>
        </p:nvSpPr>
        <p:spPr/>
        <p:txBody>
          <a:bodyPr/>
          <a:lstStyle/>
          <a:p>
            <a:fld id="{3ADBD87C-0FBC-1645-9C3E-F2761D334335}" type="datetime1">
              <a:t>9/11/2019</a:t>
            </a:fld>
            <a:endParaRPr/>
          </a:p>
        </p:txBody>
      </p:sp>
      <p:sp>
        <p:nvSpPr>
          <p:cNvPr id="12" name="Footer Placeholder 11"/>
          <p:cNvSpPr>
            <a:spLocks noGrp="1"/>
          </p:cNvSpPr>
          <p:nvPr>
            <p:ph type="ftr" sz="quarter" idx="11"/>
          </p:nvPr>
        </p:nvSpPr>
        <p:spPr/>
        <p:txBody>
          <a:bodyPr/>
          <a:lstStyle/>
          <a:p>
            <a:r>
              <a:rPr lang="en-US"/>
              <a:t>Confidential – Oracle Internal/Restricted/Highly Restricted</a:t>
            </a:r>
            <a:endParaRPr/>
          </a:p>
        </p:txBody>
      </p:sp>
      <p:sp>
        <p:nvSpPr>
          <p:cNvPr id="13" name="Slide Number Placeholder 12"/>
          <p:cNvSpPr>
            <a:spLocks noGrp="1"/>
          </p:cNvSpPr>
          <p:nvPr>
            <p:ph type="sldNum" sz="quarter" idx="12"/>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2055106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a:p>
        </p:txBody>
      </p:sp>
      <p:sp>
        <p:nvSpPr>
          <p:cNvPr id="2" name="Date Placeholder 1"/>
          <p:cNvSpPr>
            <a:spLocks noGrp="1"/>
          </p:cNvSpPr>
          <p:nvPr>
            <p:ph type="dt" sz="half" idx="10"/>
          </p:nvPr>
        </p:nvSpPr>
        <p:spPr/>
        <p:txBody>
          <a:bodyPr/>
          <a:lstStyle/>
          <a:p>
            <a:fld id="{17625AEC-A771-5C4A-9B5D-D4344E4E80FB}" type="datetime1">
              <a:t>9/11/2019</a:t>
            </a:fld>
            <a:endParaRPr/>
          </a:p>
        </p:txBody>
      </p:sp>
      <p:sp>
        <p:nvSpPr>
          <p:cNvPr id="7" name="Footer Placeholder 6"/>
          <p:cNvSpPr>
            <a:spLocks noGrp="1"/>
          </p:cNvSpPr>
          <p:nvPr>
            <p:ph type="ftr" sz="quarter" idx="11"/>
          </p:nvPr>
        </p:nvSpPr>
        <p:spPr/>
        <p:txBody>
          <a:bodyPr/>
          <a:lstStyle/>
          <a:p>
            <a:r>
              <a:rPr lang="en-US"/>
              <a:t>Confidential – Oracle Internal/Restricted/Highly Restricted</a:t>
            </a:r>
            <a:endParaRPr/>
          </a:p>
        </p:txBody>
      </p:sp>
      <p:sp>
        <p:nvSpPr>
          <p:cNvPr id="8" name="Slide Number Placeholder 7"/>
          <p:cNvSpPr>
            <a:spLocks noGrp="1"/>
          </p:cNvSpPr>
          <p:nvPr>
            <p:ph type="sldNum" sz="quarter" idx="12"/>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3337699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6" name="Text Placeholder 12"/>
          <p:cNvSpPr>
            <a:spLocks noGrp="1"/>
          </p:cNvSpPr>
          <p:nvPr>
            <p:ph type="body" sz="quarter" idx="13" hasCustomPrompt="1"/>
          </p:nvPr>
        </p:nvSpPr>
        <p:spPr>
          <a:xfrm>
            <a:off x="398964" y="1373742"/>
            <a:ext cx="8346072" cy="343299"/>
          </a:xfrm>
        </p:spPr>
        <p:txBody>
          <a:bodyPr>
            <a:noAutofit/>
          </a:bodyPr>
          <a:lstStyle>
            <a:lvl1pPr marL="1588" indent="0">
              <a:spcBef>
                <a:spcPts val="0"/>
              </a:spcBef>
              <a:buFontTx/>
              <a:buNone/>
              <a:defRPr sz="2400" b="1"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t>Click to add subtitle</a:t>
            </a:r>
          </a:p>
        </p:txBody>
      </p:sp>
      <p:sp>
        <p:nvSpPr>
          <p:cNvPr id="7" name="Title 6"/>
          <p:cNvSpPr>
            <a:spLocks noGrp="1"/>
          </p:cNvSpPr>
          <p:nvPr>
            <p:ph type="title"/>
          </p:nvPr>
        </p:nvSpPr>
        <p:spPr/>
        <p:txBody>
          <a:bodyPr/>
          <a:lstStyle/>
          <a:p>
            <a:r>
              <a:rPr lang="en-US"/>
              <a:t>Click to edit Master title style</a:t>
            </a:r>
            <a:endParaRPr/>
          </a:p>
        </p:txBody>
      </p:sp>
      <p:sp>
        <p:nvSpPr>
          <p:cNvPr id="2" name="Date Placeholder 1"/>
          <p:cNvSpPr>
            <a:spLocks noGrp="1"/>
          </p:cNvSpPr>
          <p:nvPr>
            <p:ph type="dt" sz="half" idx="14"/>
          </p:nvPr>
        </p:nvSpPr>
        <p:spPr/>
        <p:txBody>
          <a:bodyPr/>
          <a:lstStyle/>
          <a:p>
            <a:fld id="{50013597-2744-6748-9931-464E13A7D835}" type="datetime1">
              <a:t>9/11/2019</a:t>
            </a:fld>
            <a:endParaRPr/>
          </a:p>
        </p:txBody>
      </p:sp>
      <p:sp>
        <p:nvSpPr>
          <p:cNvPr id="8" name="Footer Placeholder 7"/>
          <p:cNvSpPr>
            <a:spLocks noGrp="1"/>
          </p:cNvSpPr>
          <p:nvPr>
            <p:ph type="ftr" sz="quarter" idx="15"/>
          </p:nvPr>
        </p:nvSpPr>
        <p:spPr/>
        <p:txBody>
          <a:bodyPr/>
          <a:lstStyle/>
          <a:p>
            <a:r>
              <a:rPr lang="en-US"/>
              <a:t>Confidential – Oracle Internal/Restricted/Highly Restricted</a:t>
            </a:r>
            <a:endParaRPr/>
          </a:p>
        </p:txBody>
      </p:sp>
      <p:sp>
        <p:nvSpPr>
          <p:cNvPr id="9" name="Slide Number Placeholder 8"/>
          <p:cNvSpPr>
            <a:spLocks noGrp="1"/>
          </p:cNvSpPr>
          <p:nvPr>
            <p:ph type="sldNum" sz="quarter" idx="16"/>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4163620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B2F5E39-B1C2-354A-9949-98ED0EA1EE4D}" type="datetime1">
              <a:t>9/11/2019</a:t>
            </a:fld>
            <a:endParaRPr/>
          </a:p>
        </p:txBody>
      </p:sp>
      <p:sp>
        <p:nvSpPr>
          <p:cNvPr id="6" name="Footer Placeholder 5"/>
          <p:cNvSpPr>
            <a:spLocks noGrp="1"/>
          </p:cNvSpPr>
          <p:nvPr>
            <p:ph type="ftr" sz="quarter" idx="11"/>
          </p:nvPr>
        </p:nvSpPr>
        <p:spPr/>
        <p:txBody>
          <a:bodyPr/>
          <a:lstStyle/>
          <a:p>
            <a:r>
              <a:rPr lang="en-US"/>
              <a:t>Confidential – Oracle Internal/Restricted/Highly Restricted</a:t>
            </a:r>
            <a:endParaRPr/>
          </a:p>
        </p:txBody>
      </p:sp>
      <p:sp>
        <p:nvSpPr>
          <p:cNvPr id="7" name="Slide Number Placeholder 6"/>
          <p:cNvSpPr>
            <a:spLocks noGrp="1"/>
          </p:cNvSpPr>
          <p:nvPr>
            <p:ph type="sldNum" sz="quarter" idx="12"/>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3608229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851" y="1524000"/>
            <a:ext cx="5545106" cy="4419600"/>
          </a:xfrm>
        </p:spPr>
        <p:txBody>
          <a:bodyPr>
            <a:no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217920" y="1600200"/>
            <a:ext cx="2514600" cy="4572000"/>
          </a:xfrm>
        </p:spPr>
        <p:txBody>
          <a:bodyPr>
            <a:no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Title 7"/>
          <p:cNvSpPr>
            <a:spLocks noGrp="1"/>
          </p:cNvSpPr>
          <p:nvPr>
            <p:ph type="title"/>
          </p:nvPr>
        </p:nvSpPr>
        <p:spPr/>
        <p:txBody>
          <a:bodyPr/>
          <a:lstStyle/>
          <a:p>
            <a:r>
              <a:rPr lang="en-US"/>
              <a:t>Click to edit Master title style</a:t>
            </a:r>
            <a:endParaRPr/>
          </a:p>
        </p:txBody>
      </p:sp>
      <p:sp>
        <p:nvSpPr>
          <p:cNvPr id="2" name="Date Placeholder 1"/>
          <p:cNvSpPr>
            <a:spLocks noGrp="1"/>
          </p:cNvSpPr>
          <p:nvPr>
            <p:ph type="dt" sz="half" idx="10"/>
          </p:nvPr>
        </p:nvSpPr>
        <p:spPr/>
        <p:txBody>
          <a:bodyPr/>
          <a:lstStyle/>
          <a:p>
            <a:fld id="{BE81B04F-53BC-594A-B634-CC80D72EAAEC}" type="datetime1">
              <a:t>9/11/2019</a:t>
            </a:fld>
            <a:endParaRPr/>
          </a:p>
        </p:txBody>
      </p:sp>
      <p:sp>
        <p:nvSpPr>
          <p:cNvPr id="9" name="Footer Placeholder 8"/>
          <p:cNvSpPr>
            <a:spLocks noGrp="1"/>
          </p:cNvSpPr>
          <p:nvPr>
            <p:ph type="ftr" sz="quarter" idx="11"/>
          </p:nvPr>
        </p:nvSpPr>
        <p:spPr/>
        <p:txBody>
          <a:bodyPr/>
          <a:lstStyle/>
          <a:p>
            <a:r>
              <a:rPr lang="en-US"/>
              <a:t>Confidential – Oracle Internal/Restricted/Highly Restricted</a:t>
            </a:r>
            <a:endParaRPr/>
          </a:p>
        </p:txBody>
      </p:sp>
      <p:sp>
        <p:nvSpPr>
          <p:cNvPr id="10" name="Slide Number Placeholder 9"/>
          <p:cNvSpPr>
            <a:spLocks noGrp="1"/>
          </p:cNvSpPr>
          <p:nvPr>
            <p:ph type="sldNum" sz="quarter" idx="12"/>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3457850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bwMode="gray">
          <a:xfrm>
            <a:off x="398964" y="1524000"/>
            <a:ext cx="4573190" cy="4416725"/>
          </a:xfrm>
          <a:solidFill>
            <a:schemeClr val="bg2"/>
          </a:solidFill>
        </p:spPr>
        <p:txBody>
          <a:bodyPr tIns="182880">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5257979" y="1524000"/>
            <a:ext cx="3487059" cy="4419600"/>
          </a:xfrm>
        </p:spPr>
        <p:txBody>
          <a:bodyPr>
            <a:no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Title 7"/>
          <p:cNvSpPr>
            <a:spLocks noGrp="1"/>
          </p:cNvSpPr>
          <p:nvPr>
            <p:ph type="title"/>
          </p:nvPr>
        </p:nvSpPr>
        <p:spPr/>
        <p:txBody>
          <a:bodyPr/>
          <a:lstStyle/>
          <a:p>
            <a:r>
              <a:rPr lang="en-US"/>
              <a:t>Click to edit Master title style</a:t>
            </a:r>
            <a:endParaRPr/>
          </a:p>
        </p:txBody>
      </p:sp>
      <p:sp>
        <p:nvSpPr>
          <p:cNvPr id="2" name="Date Placeholder 1"/>
          <p:cNvSpPr>
            <a:spLocks noGrp="1"/>
          </p:cNvSpPr>
          <p:nvPr>
            <p:ph type="dt" sz="half" idx="10"/>
          </p:nvPr>
        </p:nvSpPr>
        <p:spPr/>
        <p:txBody>
          <a:bodyPr/>
          <a:lstStyle/>
          <a:p>
            <a:fld id="{05CC7D0F-5249-2A43-B13F-520551F5EDE4}" type="datetime1">
              <a:t>9/11/2019</a:t>
            </a:fld>
            <a:endParaRPr/>
          </a:p>
        </p:txBody>
      </p:sp>
      <p:sp>
        <p:nvSpPr>
          <p:cNvPr id="9" name="Footer Placeholder 8"/>
          <p:cNvSpPr>
            <a:spLocks noGrp="1"/>
          </p:cNvSpPr>
          <p:nvPr>
            <p:ph type="ftr" sz="quarter" idx="11"/>
          </p:nvPr>
        </p:nvSpPr>
        <p:spPr/>
        <p:txBody>
          <a:bodyPr/>
          <a:lstStyle/>
          <a:p>
            <a:r>
              <a:rPr lang="en-US"/>
              <a:t>Confidential – Oracle Internal/Restricted/Highly Restricted</a:t>
            </a:r>
            <a:endParaRPr/>
          </a:p>
        </p:txBody>
      </p:sp>
      <p:sp>
        <p:nvSpPr>
          <p:cNvPr id="10" name="Slide Number Placeholder 9"/>
          <p:cNvSpPr>
            <a:spLocks noGrp="1"/>
          </p:cNvSpPr>
          <p:nvPr>
            <p:ph type="sldNum" sz="quarter" idx="12"/>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3058274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cxnSp>
        <p:nvCxnSpPr>
          <p:cNvPr id="8" name="Straight Connector 7"/>
          <p:cNvCxnSpPr/>
          <p:nvPr/>
        </p:nvCxnSpPr>
        <p:spPr bwMode="ltGray">
          <a:xfrm>
            <a:off x="4572000"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idx="1"/>
          </p:nvPr>
        </p:nvSpPr>
        <p:spPr bwMode="gray">
          <a:xfrm>
            <a:off x="398963" y="1524000"/>
            <a:ext cx="4060994" cy="3474720"/>
          </a:xfrm>
          <a:solidFill>
            <a:schemeClr val="bg2"/>
          </a:solidFill>
        </p:spPr>
        <p:txBody>
          <a:bodyPr tIns="18288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398963" y="5105400"/>
            <a:ext cx="4058707" cy="838200"/>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Picture Placeholder 2"/>
          <p:cNvSpPr>
            <a:spLocks noGrp="1"/>
          </p:cNvSpPr>
          <p:nvPr>
            <p:ph type="pic" idx="13"/>
          </p:nvPr>
        </p:nvSpPr>
        <p:spPr bwMode="gray">
          <a:xfrm>
            <a:off x="4686329" y="1524000"/>
            <a:ext cx="4060994" cy="3474720"/>
          </a:xfrm>
          <a:solidFill>
            <a:schemeClr val="bg2"/>
          </a:solidFill>
        </p:spPr>
        <p:txBody>
          <a:bodyPr tIns="18288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10" name="Text Placeholder 3"/>
          <p:cNvSpPr>
            <a:spLocks noGrp="1"/>
          </p:cNvSpPr>
          <p:nvPr>
            <p:ph type="body" sz="half" idx="14"/>
          </p:nvPr>
        </p:nvSpPr>
        <p:spPr>
          <a:xfrm>
            <a:off x="4686329" y="5105400"/>
            <a:ext cx="4058707" cy="838200"/>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itle 10"/>
          <p:cNvSpPr>
            <a:spLocks noGrp="1"/>
          </p:cNvSpPr>
          <p:nvPr>
            <p:ph type="title"/>
          </p:nvPr>
        </p:nvSpPr>
        <p:spPr/>
        <p:txBody>
          <a:bodyPr/>
          <a:lstStyle/>
          <a:p>
            <a:r>
              <a:rPr lang="en-US"/>
              <a:t>Click to edit Master title style</a:t>
            </a:r>
            <a:endParaRPr/>
          </a:p>
        </p:txBody>
      </p:sp>
      <p:sp>
        <p:nvSpPr>
          <p:cNvPr id="2" name="Date Placeholder 1"/>
          <p:cNvSpPr>
            <a:spLocks noGrp="1"/>
          </p:cNvSpPr>
          <p:nvPr>
            <p:ph type="dt" sz="half" idx="15"/>
          </p:nvPr>
        </p:nvSpPr>
        <p:spPr/>
        <p:txBody>
          <a:bodyPr/>
          <a:lstStyle/>
          <a:p>
            <a:fld id="{F02AB7E4-9D2E-6143-93EE-0D65E66A1C88}" type="datetime1">
              <a:t>9/11/2019</a:t>
            </a:fld>
            <a:endParaRPr/>
          </a:p>
        </p:txBody>
      </p:sp>
      <p:sp>
        <p:nvSpPr>
          <p:cNvPr id="12" name="Footer Placeholder 11"/>
          <p:cNvSpPr>
            <a:spLocks noGrp="1"/>
          </p:cNvSpPr>
          <p:nvPr>
            <p:ph type="ftr" sz="quarter" idx="16"/>
          </p:nvPr>
        </p:nvSpPr>
        <p:spPr/>
        <p:txBody>
          <a:bodyPr/>
          <a:lstStyle/>
          <a:p>
            <a:r>
              <a:rPr lang="en-US"/>
              <a:t>Confidential – Oracle Internal/Restricted/Highly Restricted</a:t>
            </a:r>
            <a:endParaRPr/>
          </a:p>
        </p:txBody>
      </p:sp>
      <p:sp>
        <p:nvSpPr>
          <p:cNvPr id="13" name="Slide Number Placeholder 12"/>
          <p:cNvSpPr>
            <a:spLocks noGrp="1"/>
          </p:cNvSpPr>
          <p:nvPr>
            <p:ph type="sldNum" sz="quarter" idx="17"/>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908982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cxnSp>
        <p:nvCxnSpPr>
          <p:cNvPr id="11" name="Straight Connector 10"/>
          <p:cNvCxnSpPr/>
          <p:nvPr/>
        </p:nvCxnSpPr>
        <p:spPr bwMode="ltGray">
          <a:xfrm>
            <a:off x="3142877"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ltGray">
          <a:xfrm>
            <a:off x="6001122"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idx="1"/>
          </p:nvPr>
        </p:nvSpPr>
        <p:spPr bwMode="gray">
          <a:xfrm>
            <a:off x="398964" y="1524000"/>
            <a:ext cx="2606719" cy="3048000"/>
          </a:xfrm>
          <a:solidFill>
            <a:schemeClr val="bg2"/>
          </a:solidFill>
        </p:spPr>
        <p:txBody>
          <a:bodyPr tIns="18288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398963" y="4701396"/>
            <a:ext cx="2606719" cy="1242204"/>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Picture Placeholder 2"/>
          <p:cNvSpPr>
            <a:spLocks noGrp="1"/>
          </p:cNvSpPr>
          <p:nvPr>
            <p:ph type="pic" idx="13"/>
          </p:nvPr>
        </p:nvSpPr>
        <p:spPr bwMode="gray">
          <a:xfrm>
            <a:off x="3268640" y="1524000"/>
            <a:ext cx="2606719" cy="3048000"/>
          </a:xfrm>
          <a:solidFill>
            <a:schemeClr val="bg2"/>
          </a:solidFill>
        </p:spPr>
        <p:txBody>
          <a:bodyPr tIns="18288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10" name="Text Placeholder 3"/>
          <p:cNvSpPr>
            <a:spLocks noGrp="1"/>
          </p:cNvSpPr>
          <p:nvPr>
            <p:ph type="body" sz="half" idx="14"/>
          </p:nvPr>
        </p:nvSpPr>
        <p:spPr>
          <a:xfrm>
            <a:off x="3268640" y="4701396"/>
            <a:ext cx="2606719" cy="1242204"/>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3" name="Picture Placeholder 2"/>
          <p:cNvSpPr>
            <a:spLocks noGrp="1"/>
          </p:cNvSpPr>
          <p:nvPr>
            <p:ph type="pic" idx="15"/>
          </p:nvPr>
        </p:nvSpPr>
        <p:spPr bwMode="gray">
          <a:xfrm>
            <a:off x="6138317" y="1524000"/>
            <a:ext cx="2606719" cy="3048000"/>
          </a:xfrm>
          <a:solidFill>
            <a:schemeClr val="bg2"/>
          </a:solidFill>
        </p:spPr>
        <p:txBody>
          <a:bodyPr tIns="18288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14" name="Text Placeholder 3"/>
          <p:cNvSpPr>
            <a:spLocks noGrp="1"/>
          </p:cNvSpPr>
          <p:nvPr>
            <p:ph type="body" sz="half" idx="16"/>
          </p:nvPr>
        </p:nvSpPr>
        <p:spPr>
          <a:xfrm>
            <a:off x="6138317" y="4701396"/>
            <a:ext cx="2606719" cy="1242204"/>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Title 7"/>
          <p:cNvSpPr>
            <a:spLocks noGrp="1"/>
          </p:cNvSpPr>
          <p:nvPr>
            <p:ph type="title"/>
          </p:nvPr>
        </p:nvSpPr>
        <p:spPr/>
        <p:txBody>
          <a:bodyPr/>
          <a:lstStyle/>
          <a:p>
            <a:r>
              <a:rPr lang="en-US"/>
              <a:t>Click to edit Master title style</a:t>
            </a:r>
            <a:endParaRPr/>
          </a:p>
        </p:txBody>
      </p:sp>
      <p:sp>
        <p:nvSpPr>
          <p:cNvPr id="2" name="Date Placeholder 1"/>
          <p:cNvSpPr>
            <a:spLocks noGrp="1"/>
          </p:cNvSpPr>
          <p:nvPr>
            <p:ph type="dt" sz="half" idx="17"/>
          </p:nvPr>
        </p:nvSpPr>
        <p:spPr/>
        <p:txBody>
          <a:bodyPr/>
          <a:lstStyle/>
          <a:p>
            <a:fld id="{A9F8BB83-9F66-9842-87DC-3D121054B3F0}" type="datetime1">
              <a:t>9/11/2019</a:t>
            </a:fld>
            <a:endParaRPr/>
          </a:p>
        </p:txBody>
      </p:sp>
      <p:sp>
        <p:nvSpPr>
          <p:cNvPr id="15" name="Footer Placeholder 14"/>
          <p:cNvSpPr>
            <a:spLocks noGrp="1"/>
          </p:cNvSpPr>
          <p:nvPr>
            <p:ph type="ftr" sz="quarter" idx="18"/>
          </p:nvPr>
        </p:nvSpPr>
        <p:spPr/>
        <p:txBody>
          <a:bodyPr/>
          <a:lstStyle/>
          <a:p>
            <a:r>
              <a:rPr lang="en-US"/>
              <a:t>Confidential – Oracle Internal/Restricted/Highly Restricted</a:t>
            </a:r>
            <a:endParaRPr/>
          </a:p>
        </p:txBody>
      </p:sp>
      <p:sp>
        <p:nvSpPr>
          <p:cNvPr id="16" name="Slide Number Placeholder 15"/>
          <p:cNvSpPr>
            <a:spLocks noGrp="1"/>
          </p:cNvSpPr>
          <p:nvPr>
            <p:ph type="sldNum" sz="quarter" idx="19"/>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2790854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OS Smartphone and Tablet: Horizontal">
    <p:spTree>
      <p:nvGrpSpPr>
        <p:cNvPr id="1" name=""/>
        <p:cNvGrpSpPr/>
        <p:nvPr/>
      </p:nvGrpSpPr>
      <p:grpSpPr>
        <a:xfrm>
          <a:off x="0" y="0"/>
          <a:ext cx="0" cy="0"/>
          <a:chOff x="0" y="0"/>
          <a:chExt cx="0" cy="0"/>
        </a:xfrm>
      </p:grpSpPr>
      <p:pic>
        <p:nvPicPr>
          <p:cNvPr id="12" name="Picture 11" descr="Photos, screen captures, graphics can be inserted in a white iOS mobile phone and tablet" title="iOS Smartphone and Tablet: Horizontal Layout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5390" y="1612900"/>
            <a:ext cx="6068417" cy="4267200"/>
          </a:xfrm>
          <a:prstGeom prst="rect">
            <a:avLst/>
          </a:prstGeom>
        </p:spPr>
      </p:pic>
      <p:sp>
        <p:nvSpPr>
          <p:cNvPr id="9" name="Picture Placeholder 2"/>
          <p:cNvSpPr>
            <a:spLocks noGrp="1"/>
          </p:cNvSpPr>
          <p:nvPr>
            <p:ph type="pic" idx="13"/>
          </p:nvPr>
        </p:nvSpPr>
        <p:spPr bwMode="gray">
          <a:xfrm>
            <a:off x="3347956" y="1936751"/>
            <a:ext cx="4873624" cy="3654424"/>
          </a:xfrm>
          <a:solidFill>
            <a:schemeClr val="bg2"/>
          </a:solidFill>
          <a:ln w="3175">
            <a:noFill/>
          </a:ln>
        </p:spPr>
        <p:txBody>
          <a:bodyPr tIns="18288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itle 3"/>
          <p:cNvSpPr>
            <a:spLocks noGrp="1"/>
          </p:cNvSpPr>
          <p:nvPr>
            <p:ph type="title"/>
          </p:nvPr>
        </p:nvSpPr>
        <p:spPr/>
        <p:txBody>
          <a:bodyPr/>
          <a:lstStyle/>
          <a:p>
            <a:r>
              <a:rPr lang="en-US"/>
              <a:t>Click to edit Master title style</a:t>
            </a:r>
            <a:endParaRPr/>
          </a:p>
        </p:txBody>
      </p:sp>
      <p:sp>
        <p:nvSpPr>
          <p:cNvPr id="2" name="Date Placeholder 1"/>
          <p:cNvSpPr>
            <a:spLocks noGrp="1"/>
          </p:cNvSpPr>
          <p:nvPr>
            <p:ph type="dt" sz="half" idx="14"/>
          </p:nvPr>
        </p:nvSpPr>
        <p:spPr/>
        <p:txBody>
          <a:bodyPr/>
          <a:lstStyle/>
          <a:p>
            <a:fld id="{0E565BFA-448C-914E-B408-A212BF707A38}" type="datetime1">
              <a:t>9/11/2019</a:t>
            </a:fld>
            <a:endParaRPr/>
          </a:p>
        </p:txBody>
      </p:sp>
      <p:sp>
        <p:nvSpPr>
          <p:cNvPr id="10" name="Footer Placeholder 9"/>
          <p:cNvSpPr>
            <a:spLocks noGrp="1"/>
          </p:cNvSpPr>
          <p:nvPr>
            <p:ph type="ftr" sz="quarter" idx="15"/>
          </p:nvPr>
        </p:nvSpPr>
        <p:spPr/>
        <p:txBody>
          <a:bodyPr/>
          <a:lstStyle/>
          <a:p>
            <a:r>
              <a:rPr lang="en-US"/>
              <a:t>Confidential – Oracle Internal/Restricted/Highly Restricted</a:t>
            </a:r>
            <a:endParaRPr/>
          </a:p>
        </p:txBody>
      </p:sp>
      <p:sp>
        <p:nvSpPr>
          <p:cNvPr id="11" name="Slide Number Placeholder 10"/>
          <p:cNvSpPr>
            <a:spLocks noGrp="1"/>
          </p:cNvSpPr>
          <p:nvPr>
            <p:ph type="sldNum" sz="quarter" idx="16"/>
          </p:nvPr>
        </p:nvSpPr>
        <p:spPr/>
        <p:txBody>
          <a:bodyPr/>
          <a:lstStyle/>
          <a:p>
            <a:fld id="{C51EAA63-D034-42AE-91FA-B13B9518C7BE}" type="slidenum">
              <a:rPr/>
              <a:pPr/>
              <a:t>‹#›</a:t>
            </a:fld>
            <a:endParaRPr/>
          </a:p>
        </p:txBody>
      </p:sp>
      <p:pic>
        <p:nvPicPr>
          <p:cNvPr id="22" name="Picture 21">
            <a:extLst>
              <a:ext uri="{FF2B5EF4-FFF2-40B4-BE49-F238E27FC236}">
                <a16:creationId xmlns:a16="http://schemas.microsoft.com/office/drawing/2014/main" id="{00B0B942-C82A-5A46-A72B-A623BC85D18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3745" y="1905000"/>
            <a:ext cx="1966687" cy="3864769"/>
          </a:xfrm>
          <a:prstGeom prst="rect">
            <a:avLst/>
          </a:prstGeom>
          <a:effectLst/>
        </p:spPr>
      </p:pic>
      <p:sp>
        <p:nvSpPr>
          <p:cNvPr id="23" name="Picture Placeholder 39">
            <a:extLst>
              <a:ext uri="{FF2B5EF4-FFF2-40B4-BE49-F238E27FC236}">
                <a16:creationId xmlns:a16="http://schemas.microsoft.com/office/drawing/2014/main" id="{C4CA1FE9-B07E-DF46-8FAF-8356713E2468}"/>
              </a:ext>
            </a:extLst>
          </p:cNvPr>
          <p:cNvSpPr>
            <a:spLocks noGrp="1"/>
          </p:cNvSpPr>
          <p:nvPr>
            <p:ph type="pic" idx="17"/>
          </p:nvPr>
        </p:nvSpPr>
        <p:spPr bwMode="gray">
          <a:xfrm>
            <a:off x="674264" y="2014518"/>
            <a:ext cx="1705647" cy="3633485"/>
          </a:xfrm>
          <a:custGeom>
            <a:avLst/>
            <a:gdLst>
              <a:gd name="connsiteX0" fmla="*/ 160203 w 1596534"/>
              <a:gd name="connsiteY0" fmla="*/ 0 h 3401045"/>
              <a:gd name="connsiteX1" fmla="*/ 376543 w 1596534"/>
              <a:gd name="connsiteY1" fmla="*/ 0 h 3401045"/>
              <a:gd name="connsiteX2" fmla="*/ 376543 w 1596534"/>
              <a:gd name="connsiteY2" fmla="*/ 62694 h 3401045"/>
              <a:gd name="connsiteX3" fmla="*/ 422922 w 1596534"/>
              <a:gd name="connsiteY3" fmla="*/ 109073 h 3401045"/>
              <a:gd name="connsiteX4" fmla="*/ 1179962 w 1596534"/>
              <a:gd name="connsiteY4" fmla="*/ 109073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4953 w 1596534"/>
              <a:gd name="connsiteY10" fmla="*/ 893327 h 3401045"/>
              <a:gd name="connsiteX11" fmla="*/ 1594953 w 1596534"/>
              <a:gd name="connsiteY11" fmla="*/ 2507718 h 3401045"/>
              <a:gd name="connsiteX12" fmla="*/ 1596534 w 1596534"/>
              <a:gd name="connsiteY12" fmla="*/ 2515549 h 3401045"/>
              <a:gd name="connsiteX13" fmla="*/ 1596534 w 1596534"/>
              <a:gd name="connsiteY13" fmla="*/ 3240843 h 3401045"/>
              <a:gd name="connsiteX14" fmla="*/ 1436332 w 1596534"/>
              <a:gd name="connsiteY14" fmla="*/ 3401045 h 3401045"/>
              <a:gd name="connsiteX15" fmla="*/ 800990 w 1596534"/>
              <a:gd name="connsiteY15" fmla="*/ 3401045 h 3401045"/>
              <a:gd name="connsiteX16" fmla="*/ 795545 w 1596534"/>
              <a:gd name="connsiteY16" fmla="*/ 3401045 h 3401045"/>
              <a:gd name="connsiteX17" fmla="*/ 160203 w 1596534"/>
              <a:gd name="connsiteY17" fmla="*/ 3401045 h 3401045"/>
              <a:gd name="connsiteX18" fmla="*/ 1 w 1596534"/>
              <a:gd name="connsiteY18" fmla="*/ 3240843 h 3401045"/>
              <a:gd name="connsiteX19" fmla="*/ 1 w 1596534"/>
              <a:gd name="connsiteY19" fmla="*/ 3162920 h 3401045"/>
              <a:gd name="connsiteX20" fmla="*/ 0 w 1596534"/>
              <a:gd name="connsiteY20" fmla="*/ 3162920 h 3401045"/>
              <a:gd name="connsiteX21" fmla="*/ 0 w 1596534"/>
              <a:gd name="connsiteY21" fmla="*/ 292400 h 3401045"/>
              <a:gd name="connsiteX22" fmla="*/ 1 w 1596534"/>
              <a:gd name="connsiteY22" fmla="*/ 292400 h 3401045"/>
              <a:gd name="connsiteX23" fmla="*/ 1 w 1596534"/>
              <a:gd name="connsiteY23" fmla="*/ 160202 h 3401045"/>
              <a:gd name="connsiteX24" fmla="*/ 160203 w 1596534"/>
              <a:gd name="connsiteY24" fmla="*/ 0 h 3401045"/>
              <a:gd name="connsiteX0" fmla="*/ 160203 w 1596534"/>
              <a:gd name="connsiteY0" fmla="*/ 0 h 3401045"/>
              <a:gd name="connsiteX1" fmla="*/ 376543 w 1596534"/>
              <a:gd name="connsiteY1" fmla="*/ 0 h 3401045"/>
              <a:gd name="connsiteX2" fmla="*/ 376543 w 1596534"/>
              <a:gd name="connsiteY2" fmla="*/ 62694 h 3401045"/>
              <a:gd name="connsiteX3" fmla="*/ 422922 w 1596534"/>
              <a:gd name="connsiteY3" fmla="*/ 109073 h 3401045"/>
              <a:gd name="connsiteX4" fmla="*/ 1179962 w 1596534"/>
              <a:gd name="connsiteY4" fmla="*/ 109073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4953 w 1596534"/>
              <a:gd name="connsiteY10" fmla="*/ 2507718 h 3401045"/>
              <a:gd name="connsiteX11" fmla="*/ 1596534 w 1596534"/>
              <a:gd name="connsiteY11" fmla="*/ 2515549 h 3401045"/>
              <a:gd name="connsiteX12" fmla="*/ 1596534 w 1596534"/>
              <a:gd name="connsiteY12" fmla="*/ 3240843 h 3401045"/>
              <a:gd name="connsiteX13" fmla="*/ 1436332 w 1596534"/>
              <a:gd name="connsiteY13" fmla="*/ 3401045 h 3401045"/>
              <a:gd name="connsiteX14" fmla="*/ 800990 w 1596534"/>
              <a:gd name="connsiteY14" fmla="*/ 3401045 h 3401045"/>
              <a:gd name="connsiteX15" fmla="*/ 795545 w 1596534"/>
              <a:gd name="connsiteY15" fmla="*/ 3401045 h 3401045"/>
              <a:gd name="connsiteX16" fmla="*/ 160203 w 1596534"/>
              <a:gd name="connsiteY16" fmla="*/ 3401045 h 3401045"/>
              <a:gd name="connsiteX17" fmla="*/ 1 w 1596534"/>
              <a:gd name="connsiteY17" fmla="*/ 3240843 h 3401045"/>
              <a:gd name="connsiteX18" fmla="*/ 1 w 1596534"/>
              <a:gd name="connsiteY18" fmla="*/ 3162920 h 3401045"/>
              <a:gd name="connsiteX19" fmla="*/ 0 w 1596534"/>
              <a:gd name="connsiteY19" fmla="*/ 3162920 h 3401045"/>
              <a:gd name="connsiteX20" fmla="*/ 0 w 1596534"/>
              <a:gd name="connsiteY20" fmla="*/ 292400 h 3401045"/>
              <a:gd name="connsiteX21" fmla="*/ 1 w 1596534"/>
              <a:gd name="connsiteY21" fmla="*/ 292400 h 3401045"/>
              <a:gd name="connsiteX22" fmla="*/ 1 w 1596534"/>
              <a:gd name="connsiteY22" fmla="*/ 160202 h 3401045"/>
              <a:gd name="connsiteX23" fmla="*/ 160203 w 1596534"/>
              <a:gd name="connsiteY23" fmla="*/ 0 h 3401045"/>
              <a:gd name="connsiteX0" fmla="*/ 160203 w 1596534"/>
              <a:gd name="connsiteY0" fmla="*/ 0 h 3401045"/>
              <a:gd name="connsiteX1" fmla="*/ 376543 w 1596534"/>
              <a:gd name="connsiteY1" fmla="*/ 0 h 3401045"/>
              <a:gd name="connsiteX2" fmla="*/ 376543 w 1596534"/>
              <a:gd name="connsiteY2" fmla="*/ 62694 h 3401045"/>
              <a:gd name="connsiteX3" fmla="*/ 422922 w 1596534"/>
              <a:gd name="connsiteY3" fmla="*/ 109073 h 3401045"/>
              <a:gd name="connsiteX4" fmla="*/ 1179962 w 1596534"/>
              <a:gd name="connsiteY4" fmla="*/ 109073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4953 w 1596534"/>
              <a:gd name="connsiteY10" fmla="*/ 2507718 h 3401045"/>
              <a:gd name="connsiteX11" fmla="*/ 1468743 w 1596534"/>
              <a:gd name="connsiteY11" fmla="*/ 2610650 h 3401045"/>
              <a:gd name="connsiteX12" fmla="*/ 1596534 w 1596534"/>
              <a:gd name="connsiteY12" fmla="*/ 3240843 h 3401045"/>
              <a:gd name="connsiteX13" fmla="*/ 1436332 w 1596534"/>
              <a:gd name="connsiteY13" fmla="*/ 3401045 h 3401045"/>
              <a:gd name="connsiteX14" fmla="*/ 800990 w 1596534"/>
              <a:gd name="connsiteY14" fmla="*/ 3401045 h 3401045"/>
              <a:gd name="connsiteX15" fmla="*/ 795545 w 1596534"/>
              <a:gd name="connsiteY15" fmla="*/ 3401045 h 3401045"/>
              <a:gd name="connsiteX16" fmla="*/ 160203 w 1596534"/>
              <a:gd name="connsiteY16" fmla="*/ 3401045 h 3401045"/>
              <a:gd name="connsiteX17" fmla="*/ 1 w 1596534"/>
              <a:gd name="connsiteY17" fmla="*/ 3240843 h 3401045"/>
              <a:gd name="connsiteX18" fmla="*/ 1 w 1596534"/>
              <a:gd name="connsiteY18" fmla="*/ 3162920 h 3401045"/>
              <a:gd name="connsiteX19" fmla="*/ 0 w 1596534"/>
              <a:gd name="connsiteY19" fmla="*/ 3162920 h 3401045"/>
              <a:gd name="connsiteX20" fmla="*/ 0 w 1596534"/>
              <a:gd name="connsiteY20" fmla="*/ 292400 h 3401045"/>
              <a:gd name="connsiteX21" fmla="*/ 1 w 1596534"/>
              <a:gd name="connsiteY21" fmla="*/ 292400 h 3401045"/>
              <a:gd name="connsiteX22" fmla="*/ 1 w 1596534"/>
              <a:gd name="connsiteY22" fmla="*/ 160202 h 3401045"/>
              <a:gd name="connsiteX23" fmla="*/ 160203 w 1596534"/>
              <a:gd name="connsiteY23" fmla="*/ 0 h 3401045"/>
              <a:gd name="connsiteX0" fmla="*/ 160203 w 1596534"/>
              <a:gd name="connsiteY0" fmla="*/ 0 h 3401045"/>
              <a:gd name="connsiteX1" fmla="*/ 376543 w 1596534"/>
              <a:gd name="connsiteY1" fmla="*/ 0 h 3401045"/>
              <a:gd name="connsiteX2" fmla="*/ 376543 w 1596534"/>
              <a:gd name="connsiteY2" fmla="*/ 62694 h 3401045"/>
              <a:gd name="connsiteX3" fmla="*/ 422922 w 1596534"/>
              <a:gd name="connsiteY3" fmla="*/ 109073 h 3401045"/>
              <a:gd name="connsiteX4" fmla="*/ 1179962 w 1596534"/>
              <a:gd name="connsiteY4" fmla="*/ 109073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4953 w 1596534"/>
              <a:gd name="connsiteY10" fmla="*/ 2507718 h 3401045"/>
              <a:gd name="connsiteX11" fmla="*/ 1596534 w 1596534"/>
              <a:gd name="connsiteY11" fmla="*/ 3240843 h 3401045"/>
              <a:gd name="connsiteX12" fmla="*/ 1436332 w 1596534"/>
              <a:gd name="connsiteY12" fmla="*/ 3401045 h 3401045"/>
              <a:gd name="connsiteX13" fmla="*/ 800990 w 1596534"/>
              <a:gd name="connsiteY13" fmla="*/ 3401045 h 3401045"/>
              <a:gd name="connsiteX14" fmla="*/ 795545 w 1596534"/>
              <a:gd name="connsiteY14" fmla="*/ 3401045 h 3401045"/>
              <a:gd name="connsiteX15" fmla="*/ 160203 w 1596534"/>
              <a:gd name="connsiteY15" fmla="*/ 3401045 h 3401045"/>
              <a:gd name="connsiteX16" fmla="*/ 1 w 1596534"/>
              <a:gd name="connsiteY16" fmla="*/ 3240843 h 3401045"/>
              <a:gd name="connsiteX17" fmla="*/ 1 w 1596534"/>
              <a:gd name="connsiteY17" fmla="*/ 3162920 h 3401045"/>
              <a:gd name="connsiteX18" fmla="*/ 0 w 1596534"/>
              <a:gd name="connsiteY18" fmla="*/ 3162920 h 3401045"/>
              <a:gd name="connsiteX19" fmla="*/ 0 w 1596534"/>
              <a:gd name="connsiteY19" fmla="*/ 292400 h 3401045"/>
              <a:gd name="connsiteX20" fmla="*/ 1 w 1596534"/>
              <a:gd name="connsiteY20" fmla="*/ 292400 h 3401045"/>
              <a:gd name="connsiteX21" fmla="*/ 1 w 1596534"/>
              <a:gd name="connsiteY21" fmla="*/ 160202 h 3401045"/>
              <a:gd name="connsiteX22" fmla="*/ 160203 w 1596534"/>
              <a:gd name="connsiteY22" fmla="*/ 0 h 3401045"/>
              <a:gd name="connsiteX0" fmla="*/ 160203 w 1596534"/>
              <a:gd name="connsiteY0" fmla="*/ 0 h 3401045"/>
              <a:gd name="connsiteX1" fmla="*/ 376543 w 1596534"/>
              <a:gd name="connsiteY1" fmla="*/ 0 h 3401045"/>
              <a:gd name="connsiteX2" fmla="*/ 376543 w 1596534"/>
              <a:gd name="connsiteY2" fmla="*/ 62694 h 3401045"/>
              <a:gd name="connsiteX3" fmla="*/ 422922 w 1596534"/>
              <a:gd name="connsiteY3" fmla="*/ 109073 h 3401045"/>
              <a:gd name="connsiteX4" fmla="*/ 1179962 w 1596534"/>
              <a:gd name="connsiteY4" fmla="*/ 109073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3162920 h 3401045"/>
              <a:gd name="connsiteX18" fmla="*/ 0 w 1596534"/>
              <a:gd name="connsiteY18" fmla="*/ 292400 h 3401045"/>
              <a:gd name="connsiteX19" fmla="*/ 1 w 1596534"/>
              <a:gd name="connsiteY19" fmla="*/ 292400 h 3401045"/>
              <a:gd name="connsiteX20" fmla="*/ 1 w 1596534"/>
              <a:gd name="connsiteY20" fmla="*/ 160202 h 3401045"/>
              <a:gd name="connsiteX21" fmla="*/ 160203 w 1596534"/>
              <a:gd name="connsiteY21" fmla="*/ 0 h 3401045"/>
              <a:gd name="connsiteX0" fmla="*/ 160203 w 1596534"/>
              <a:gd name="connsiteY0" fmla="*/ 0 h 3401045"/>
              <a:gd name="connsiteX1" fmla="*/ 376543 w 1596534"/>
              <a:gd name="connsiteY1" fmla="*/ 0 h 3401045"/>
              <a:gd name="connsiteX2" fmla="*/ 376543 w 1596534"/>
              <a:gd name="connsiteY2" fmla="*/ 62694 h 3401045"/>
              <a:gd name="connsiteX3" fmla="*/ 422922 w 1596534"/>
              <a:gd name="connsiteY3" fmla="*/ 109073 h 3401045"/>
              <a:gd name="connsiteX4" fmla="*/ 1179962 w 1596534"/>
              <a:gd name="connsiteY4" fmla="*/ 109073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22922 w 1596534"/>
              <a:gd name="connsiteY3" fmla="*/ 162567 h 3401045"/>
              <a:gd name="connsiteX4" fmla="*/ 1179962 w 1596534"/>
              <a:gd name="connsiteY4" fmla="*/ 109073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79962 w 1596534"/>
              <a:gd name="connsiteY4" fmla="*/ 109073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88878 w 1596534"/>
              <a:gd name="connsiteY4" fmla="*/ 153651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85906 w 1596534"/>
              <a:gd name="connsiteY4" fmla="*/ 132848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94822 w 1596534"/>
              <a:gd name="connsiteY4" fmla="*/ 132848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94822 w 1596534"/>
              <a:gd name="connsiteY4" fmla="*/ 132848 h 3401045"/>
              <a:gd name="connsiteX5" fmla="*/ 1256060 w 1596534"/>
              <a:gd name="connsiteY5" fmla="*/ 68638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94822 w 1596534"/>
              <a:gd name="connsiteY4" fmla="*/ 132848 h 3401045"/>
              <a:gd name="connsiteX5" fmla="*/ 1256060 w 1596534"/>
              <a:gd name="connsiteY5" fmla="*/ 68638 h 3401045"/>
              <a:gd name="connsiteX6" fmla="*/ 1339273 w 1596534"/>
              <a:gd name="connsiteY6" fmla="*/ 26747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94822 w 1596534"/>
              <a:gd name="connsiteY4" fmla="*/ 132848 h 3401045"/>
              <a:gd name="connsiteX5" fmla="*/ 1256060 w 1596534"/>
              <a:gd name="connsiteY5" fmla="*/ 68638 h 3401045"/>
              <a:gd name="connsiteX6" fmla="*/ 1253088 w 1596534"/>
              <a:gd name="connsiteY6" fmla="*/ 2972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94822 w 1596534"/>
              <a:gd name="connsiteY4" fmla="*/ 132848 h 3401045"/>
              <a:gd name="connsiteX5" fmla="*/ 1232285 w 1596534"/>
              <a:gd name="connsiteY5" fmla="*/ 68638 h 3401045"/>
              <a:gd name="connsiteX6" fmla="*/ 1253088 w 1596534"/>
              <a:gd name="connsiteY6" fmla="*/ 2972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74019 w 1596534"/>
              <a:gd name="connsiteY4" fmla="*/ 132848 h 3401045"/>
              <a:gd name="connsiteX5" fmla="*/ 1232285 w 1596534"/>
              <a:gd name="connsiteY5" fmla="*/ 68638 h 3401045"/>
              <a:gd name="connsiteX6" fmla="*/ 1253088 w 1596534"/>
              <a:gd name="connsiteY6" fmla="*/ 2972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74019 w 1596534"/>
              <a:gd name="connsiteY4" fmla="*/ 132848 h 3401045"/>
              <a:gd name="connsiteX5" fmla="*/ 1232285 w 1596534"/>
              <a:gd name="connsiteY5" fmla="*/ 68638 h 3401045"/>
              <a:gd name="connsiteX6" fmla="*/ 1253088 w 1596534"/>
              <a:gd name="connsiteY6" fmla="*/ 2972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2972 h 3404017"/>
              <a:gd name="connsiteX1" fmla="*/ 376543 w 1596534"/>
              <a:gd name="connsiteY1" fmla="*/ 2972 h 3404017"/>
              <a:gd name="connsiteX2" fmla="*/ 376543 w 1596534"/>
              <a:gd name="connsiteY2" fmla="*/ 65666 h 3404017"/>
              <a:gd name="connsiteX3" fmla="*/ 431838 w 1596534"/>
              <a:gd name="connsiteY3" fmla="*/ 135820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02245 w 1596534"/>
              <a:gd name="connsiteY1" fmla="*/ 2972 h 3404017"/>
              <a:gd name="connsiteX2" fmla="*/ 376543 w 1596534"/>
              <a:gd name="connsiteY2" fmla="*/ 65666 h 3404017"/>
              <a:gd name="connsiteX3" fmla="*/ 431838 w 1596534"/>
              <a:gd name="connsiteY3" fmla="*/ 135820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76543 w 1596534"/>
              <a:gd name="connsiteY2" fmla="*/ 65666 h 3404017"/>
              <a:gd name="connsiteX3" fmla="*/ 431838 w 1596534"/>
              <a:gd name="connsiteY3" fmla="*/ 135820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43852 w 1596534"/>
              <a:gd name="connsiteY2" fmla="*/ 92413 h 3404017"/>
              <a:gd name="connsiteX3" fmla="*/ 431838 w 1596534"/>
              <a:gd name="connsiteY3" fmla="*/ 135820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7627 w 1596534"/>
              <a:gd name="connsiteY2" fmla="*/ 80526 h 3404017"/>
              <a:gd name="connsiteX3" fmla="*/ 431838 w 1596534"/>
              <a:gd name="connsiteY3" fmla="*/ 135820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7627 w 1596534"/>
              <a:gd name="connsiteY2" fmla="*/ 80526 h 3404017"/>
              <a:gd name="connsiteX3" fmla="*/ 419950 w 1596534"/>
              <a:gd name="connsiteY3" fmla="*/ 18039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7627 w 1596534"/>
              <a:gd name="connsiteY2" fmla="*/ 80526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7627 w 1596534"/>
              <a:gd name="connsiteY2" fmla="*/ 80526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428866 w 1596534"/>
              <a:gd name="connsiteY2" fmla="*/ 132848 h 3404017"/>
              <a:gd name="connsiteX3" fmla="*/ 1174019 w 1596534"/>
              <a:gd name="connsiteY3" fmla="*/ 135820 h 3404017"/>
              <a:gd name="connsiteX4" fmla="*/ 1232285 w 1596534"/>
              <a:gd name="connsiteY4" fmla="*/ 71610 h 3404017"/>
              <a:gd name="connsiteX5" fmla="*/ 1247145 w 1596534"/>
              <a:gd name="connsiteY5" fmla="*/ 0 h 3404017"/>
              <a:gd name="connsiteX6" fmla="*/ 1436332 w 1596534"/>
              <a:gd name="connsiteY6" fmla="*/ 2972 h 3404017"/>
              <a:gd name="connsiteX7" fmla="*/ 1596534 w 1596534"/>
              <a:gd name="connsiteY7" fmla="*/ 163174 h 3404017"/>
              <a:gd name="connsiteX8" fmla="*/ 1596534 w 1596534"/>
              <a:gd name="connsiteY8" fmla="*/ 888468 h 3404017"/>
              <a:gd name="connsiteX9" fmla="*/ 1596534 w 1596534"/>
              <a:gd name="connsiteY9" fmla="*/ 3243815 h 3404017"/>
              <a:gd name="connsiteX10" fmla="*/ 1436332 w 1596534"/>
              <a:gd name="connsiteY10" fmla="*/ 3404017 h 3404017"/>
              <a:gd name="connsiteX11" fmla="*/ 800990 w 1596534"/>
              <a:gd name="connsiteY11" fmla="*/ 3404017 h 3404017"/>
              <a:gd name="connsiteX12" fmla="*/ 795545 w 1596534"/>
              <a:gd name="connsiteY12" fmla="*/ 3404017 h 3404017"/>
              <a:gd name="connsiteX13" fmla="*/ 160203 w 1596534"/>
              <a:gd name="connsiteY13" fmla="*/ 3404017 h 3404017"/>
              <a:gd name="connsiteX14" fmla="*/ 1 w 1596534"/>
              <a:gd name="connsiteY14" fmla="*/ 3243815 h 3404017"/>
              <a:gd name="connsiteX15" fmla="*/ 1 w 1596534"/>
              <a:gd name="connsiteY15" fmla="*/ 3165892 h 3404017"/>
              <a:gd name="connsiteX16" fmla="*/ 0 w 1596534"/>
              <a:gd name="connsiteY16" fmla="*/ 295372 h 3404017"/>
              <a:gd name="connsiteX17" fmla="*/ 1 w 1596534"/>
              <a:gd name="connsiteY17" fmla="*/ 295372 h 3404017"/>
              <a:gd name="connsiteX18" fmla="*/ 1 w 1596534"/>
              <a:gd name="connsiteY18" fmla="*/ 163174 h 3404017"/>
              <a:gd name="connsiteX19" fmla="*/ 160203 w 1596534"/>
              <a:gd name="connsiteY19" fmla="*/ 2972 h 3404017"/>
              <a:gd name="connsiteX0" fmla="*/ 160203 w 1596534"/>
              <a:gd name="connsiteY0" fmla="*/ 2972 h 3404017"/>
              <a:gd name="connsiteX1" fmla="*/ 352768 w 1596534"/>
              <a:gd name="connsiteY1" fmla="*/ 8916 h 3404017"/>
              <a:gd name="connsiteX2" fmla="*/ 384674 w 1596534"/>
              <a:gd name="connsiteY2" fmla="*/ 67604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84674 w 1596534"/>
              <a:gd name="connsiteY2" fmla="*/ 67604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84674 w 1596534"/>
              <a:gd name="connsiteY2" fmla="*/ 67604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256883 w 1596534"/>
              <a:gd name="connsiteY2" fmla="*/ 168648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275498 w 1596534"/>
              <a:gd name="connsiteY1" fmla="*/ 26747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28992 w 1596534"/>
              <a:gd name="connsiteY1" fmla="*/ 8916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43852 w 1596534"/>
              <a:gd name="connsiteY1" fmla="*/ 8916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43852 w 1596534"/>
              <a:gd name="connsiteY1" fmla="*/ 8916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43852 w 1596534"/>
              <a:gd name="connsiteY1" fmla="*/ 8916 h 3404017"/>
              <a:gd name="connsiteX2" fmla="*/ 378730 w 1596534"/>
              <a:gd name="connsiteY2" fmla="*/ 94351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37908 w 1596534"/>
              <a:gd name="connsiteY1" fmla="*/ 2972 h 3404017"/>
              <a:gd name="connsiteX2" fmla="*/ 378730 w 1596534"/>
              <a:gd name="connsiteY2" fmla="*/ 94351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37908 w 1596534"/>
              <a:gd name="connsiteY1" fmla="*/ 2972 h 3404017"/>
              <a:gd name="connsiteX2" fmla="*/ 378730 w 1596534"/>
              <a:gd name="connsiteY2" fmla="*/ 94351 h 3404017"/>
              <a:gd name="connsiteX3" fmla="*/ 449669 w 1596534"/>
              <a:gd name="connsiteY3" fmla="*/ 135820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37908 w 1596534"/>
              <a:gd name="connsiteY1" fmla="*/ 2972 h 3404017"/>
              <a:gd name="connsiteX2" fmla="*/ 378730 w 1596534"/>
              <a:gd name="connsiteY2" fmla="*/ 94351 h 3404017"/>
              <a:gd name="connsiteX3" fmla="*/ 449669 w 1596534"/>
              <a:gd name="connsiteY3" fmla="*/ 135820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5944 h 3406989"/>
              <a:gd name="connsiteX1" fmla="*/ 337908 w 1596534"/>
              <a:gd name="connsiteY1" fmla="*/ 5944 h 3406989"/>
              <a:gd name="connsiteX2" fmla="*/ 378730 w 1596534"/>
              <a:gd name="connsiteY2" fmla="*/ 97323 h 3406989"/>
              <a:gd name="connsiteX3" fmla="*/ 449669 w 1596534"/>
              <a:gd name="connsiteY3" fmla="*/ 138792 h 3406989"/>
              <a:gd name="connsiteX4" fmla="*/ 1174019 w 1596534"/>
              <a:gd name="connsiteY4" fmla="*/ 138792 h 3406989"/>
              <a:gd name="connsiteX5" fmla="*/ 1232285 w 1596534"/>
              <a:gd name="connsiteY5" fmla="*/ 74582 h 3406989"/>
              <a:gd name="connsiteX6" fmla="*/ 1354134 w 1596534"/>
              <a:gd name="connsiteY6" fmla="*/ 0 h 3406989"/>
              <a:gd name="connsiteX7" fmla="*/ 1436332 w 1596534"/>
              <a:gd name="connsiteY7" fmla="*/ 5944 h 3406989"/>
              <a:gd name="connsiteX8" fmla="*/ 1596534 w 1596534"/>
              <a:gd name="connsiteY8" fmla="*/ 166146 h 3406989"/>
              <a:gd name="connsiteX9" fmla="*/ 1596534 w 1596534"/>
              <a:gd name="connsiteY9" fmla="*/ 891440 h 3406989"/>
              <a:gd name="connsiteX10" fmla="*/ 1596534 w 1596534"/>
              <a:gd name="connsiteY10" fmla="*/ 3246787 h 3406989"/>
              <a:gd name="connsiteX11" fmla="*/ 1436332 w 1596534"/>
              <a:gd name="connsiteY11" fmla="*/ 3406989 h 3406989"/>
              <a:gd name="connsiteX12" fmla="*/ 800990 w 1596534"/>
              <a:gd name="connsiteY12" fmla="*/ 3406989 h 3406989"/>
              <a:gd name="connsiteX13" fmla="*/ 795545 w 1596534"/>
              <a:gd name="connsiteY13" fmla="*/ 3406989 h 3406989"/>
              <a:gd name="connsiteX14" fmla="*/ 160203 w 1596534"/>
              <a:gd name="connsiteY14" fmla="*/ 3406989 h 3406989"/>
              <a:gd name="connsiteX15" fmla="*/ 1 w 1596534"/>
              <a:gd name="connsiteY15" fmla="*/ 3246787 h 3406989"/>
              <a:gd name="connsiteX16" fmla="*/ 1 w 1596534"/>
              <a:gd name="connsiteY16" fmla="*/ 3168864 h 3406989"/>
              <a:gd name="connsiteX17" fmla="*/ 0 w 1596534"/>
              <a:gd name="connsiteY17" fmla="*/ 298344 h 3406989"/>
              <a:gd name="connsiteX18" fmla="*/ 1 w 1596534"/>
              <a:gd name="connsiteY18" fmla="*/ 298344 h 3406989"/>
              <a:gd name="connsiteX19" fmla="*/ 1 w 1596534"/>
              <a:gd name="connsiteY19" fmla="*/ 166146 h 3406989"/>
              <a:gd name="connsiteX20" fmla="*/ 160203 w 1596534"/>
              <a:gd name="connsiteY20" fmla="*/ 5944 h 3406989"/>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68638 h 3401045"/>
              <a:gd name="connsiteX6" fmla="*/ 1253090 w 1596534"/>
              <a:gd name="connsiteY6" fmla="*/ 5944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68638 h 3401045"/>
              <a:gd name="connsiteX6" fmla="*/ 1253090 w 1596534"/>
              <a:gd name="connsiteY6" fmla="*/ 5944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68638 h 3401045"/>
              <a:gd name="connsiteX6" fmla="*/ 1253090 w 1596534"/>
              <a:gd name="connsiteY6" fmla="*/ 5944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68638 h 3401045"/>
              <a:gd name="connsiteX6" fmla="*/ 1253090 w 1596534"/>
              <a:gd name="connsiteY6" fmla="*/ 5944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68638 h 3401045"/>
              <a:gd name="connsiteX6" fmla="*/ 1253090 w 1596534"/>
              <a:gd name="connsiteY6" fmla="*/ 5944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68638 h 3401045"/>
              <a:gd name="connsiteX6" fmla="*/ 1253090 w 1596534"/>
              <a:gd name="connsiteY6" fmla="*/ 5944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68638 h 3401045"/>
              <a:gd name="connsiteX6" fmla="*/ 1253090 w 1596534"/>
              <a:gd name="connsiteY6" fmla="*/ 5944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68638 h 3401045"/>
              <a:gd name="connsiteX6" fmla="*/ 1250118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83497 h 3401045"/>
              <a:gd name="connsiteX6" fmla="*/ 1250118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83497 h 3401045"/>
              <a:gd name="connsiteX6" fmla="*/ 1250118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65104 w 1596534"/>
              <a:gd name="connsiteY4" fmla="*/ 132848 h 3401045"/>
              <a:gd name="connsiteX5" fmla="*/ 1232285 w 1596534"/>
              <a:gd name="connsiteY5" fmla="*/ 83497 h 3401045"/>
              <a:gd name="connsiteX6" fmla="*/ 1250118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65104 w 1596534"/>
              <a:gd name="connsiteY4" fmla="*/ 132848 h 3401045"/>
              <a:gd name="connsiteX5" fmla="*/ 1226341 w 1596534"/>
              <a:gd name="connsiteY5" fmla="*/ 92412 h 3401045"/>
              <a:gd name="connsiteX6" fmla="*/ 1250118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65104 w 1596534"/>
              <a:gd name="connsiteY4" fmla="*/ 132848 h 3401045"/>
              <a:gd name="connsiteX5" fmla="*/ 1226341 w 1596534"/>
              <a:gd name="connsiteY5" fmla="*/ 92412 h 3401045"/>
              <a:gd name="connsiteX6" fmla="*/ 1250118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65104 w 1596534"/>
              <a:gd name="connsiteY4" fmla="*/ 132848 h 3401045"/>
              <a:gd name="connsiteX5" fmla="*/ 1226341 w 1596534"/>
              <a:gd name="connsiteY5" fmla="*/ 92412 h 3401045"/>
              <a:gd name="connsiteX6" fmla="*/ 1250118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2972 h 3404017"/>
              <a:gd name="connsiteX1" fmla="*/ 337908 w 1596534"/>
              <a:gd name="connsiteY1" fmla="*/ 2972 h 3404017"/>
              <a:gd name="connsiteX2" fmla="*/ 378730 w 1596534"/>
              <a:gd name="connsiteY2" fmla="*/ 94351 h 3404017"/>
              <a:gd name="connsiteX3" fmla="*/ 449669 w 1596534"/>
              <a:gd name="connsiteY3" fmla="*/ 135820 h 3404017"/>
              <a:gd name="connsiteX4" fmla="*/ 1165104 w 1596534"/>
              <a:gd name="connsiteY4" fmla="*/ 135820 h 3404017"/>
              <a:gd name="connsiteX5" fmla="*/ 1226341 w 1596534"/>
              <a:gd name="connsiteY5" fmla="*/ 95384 h 3404017"/>
              <a:gd name="connsiteX6" fmla="*/ 1262006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65104 w 1596534"/>
              <a:gd name="connsiteY4" fmla="*/ 132848 h 3401045"/>
              <a:gd name="connsiteX5" fmla="*/ 1226341 w 1596534"/>
              <a:gd name="connsiteY5" fmla="*/ 92412 h 3401045"/>
              <a:gd name="connsiteX6" fmla="*/ 1253090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65104 w 1596534"/>
              <a:gd name="connsiteY4" fmla="*/ 132848 h 3401045"/>
              <a:gd name="connsiteX5" fmla="*/ 1226341 w 1596534"/>
              <a:gd name="connsiteY5" fmla="*/ 92412 h 3401045"/>
              <a:gd name="connsiteX6" fmla="*/ 1253090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65104 w 1596534"/>
              <a:gd name="connsiteY4" fmla="*/ 132848 h 3401045"/>
              <a:gd name="connsiteX5" fmla="*/ 1226341 w 1596534"/>
              <a:gd name="connsiteY5" fmla="*/ 92412 h 3401045"/>
              <a:gd name="connsiteX6" fmla="*/ 1259034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53217 w 1596534"/>
              <a:gd name="connsiteY4" fmla="*/ 132848 h 3401045"/>
              <a:gd name="connsiteX5" fmla="*/ 1226341 w 1596534"/>
              <a:gd name="connsiteY5" fmla="*/ 92412 h 3401045"/>
              <a:gd name="connsiteX6" fmla="*/ 1259034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53217 w 1596534"/>
              <a:gd name="connsiteY4" fmla="*/ 132848 h 3401045"/>
              <a:gd name="connsiteX5" fmla="*/ 1226341 w 1596534"/>
              <a:gd name="connsiteY5" fmla="*/ 92412 h 3401045"/>
              <a:gd name="connsiteX6" fmla="*/ 1253090 w 1596534"/>
              <a:gd name="connsiteY6" fmla="*/ 2972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53217 w 1596534"/>
              <a:gd name="connsiteY4" fmla="*/ 132848 h 3401045"/>
              <a:gd name="connsiteX5" fmla="*/ 1226341 w 1596534"/>
              <a:gd name="connsiteY5" fmla="*/ 92412 h 3401045"/>
              <a:gd name="connsiteX6" fmla="*/ 1253090 w 1596534"/>
              <a:gd name="connsiteY6" fmla="*/ 2972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2972 h 3404017"/>
              <a:gd name="connsiteX1" fmla="*/ 337908 w 1596534"/>
              <a:gd name="connsiteY1" fmla="*/ 2972 h 3404017"/>
              <a:gd name="connsiteX2" fmla="*/ 378730 w 1596534"/>
              <a:gd name="connsiteY2" fmla="*/ 94351 h 3404017"/>
              <a:gd name="connsiteX3" fmla="*/ 449669 w 1596534"/>
              <a:gd name="connsiteY3" fmla="*/ 135820 h 3404017"/>
              <a:gd name="connsiteX4" fmla="*/ 1153217 w 1596534"/>
              <a:gd name="connsiteY4" fmla="*/ 135820 h 3404017"/>
              <a:gd name="connsiteX5" fmla="*/ 1226341 w 1596534"/>
              <a:gd name="connsiteY5" fmla="*/ 95384 h 3404017"/>
              <a:gd name="connsiteX6" fmla="*/ 1250118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53217 w 1596534"/>
              <a:gd name="connsiteY4" fmla="*/ 132848 h 3401045"/>
              <a:gd name="connsiteX5" fmla="*/ 1226341 w 1596534"/>
              <a:gd name="connsiteY5" fmla="*/ 92412 h 3401045"/>
              <a:gd name="connsiteX6" fmla="*/ 1250118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96534" h="3401045">
                <a:moveTo>
                  <a:pt x="160203" y="0"/>
                </a:moveTo>
                <a:lnTo>
                  <a:pt x="337908" y="0"/>
                </a:lnTo>
                <a:cubicBezTo>
                  <a:pt x="371853" y="14239"/>
                  <a:pt x="366047" y="66266"/>
                  <a:pt x="378730" y="91379"/>
                </a:cubicBezTo>
                <a:cubicBezTo>
                  <a:pt x="391413" y="116492"/>
                  <a:pt x="413212" y="136338"/>
                  <a:pt x="449669" y="132848"/>
                </a:cubicBezTo>
                <a:lnTo>
                  <a:pt x="1153217" y="132848"/>
                </a:lnTo>
                <a:cubicBezTo>
                  <a:pt x="1197468" y="128091"/>
                  <a:pt x="1210191" y="114553"/>
                  <a:pt x="1226341" y="92412"/>
                </a:cubicBezTo>
                <a:cubicBezTo>
                  <a:pt x="1242491" y="70271"/>
                  <a:pt x="1225354" y="3066"/>
                  <a:pt x="1250118" y="0"/>
                </a:cubicBezTo>
                <a:lnTo>
                  <a:pt x="1436332" y="0"/>
                </a:lnTo>
                <a:cubicBezTo>
                  <a:pt x="1524809" y="0"/>
                  <a:pt x="1596534" y="71725"/>
                  <a:pt x="1596534" y="160202"/>
                </a:cubicBezTo>
                <a:lnTo>
                  <a:pt x="1596534" y="885496"/>
                </a:lnTo>
                <a:lnTo>
                  <a:pt x="1596534" y="3240843"/>
                </a:lnTo>
                <a:cubicBezTo>
                  <a:pt x="1596534" y="3329320"/>
                  <a:pt x="1524809" y="3401045"/>
                  <a:pt x="1436332" y="3401045"/>
                </a:cubicBezTo>
                <a:lnTo>
                  <a:pt x="800990" y="3401045"/>
                </a:lnTo>
                <a:lnTo>
                  <a:pt x="795545" y="3401045"/>
                </a:lnTo>
                <a:lnTo>
                  <a:pt x="160203" y="3401045"/>
                </a:lnTo>
                <a:cubicBezTo>
                  <a:pt x="71726" y="3401045"/>
                  <a:pt x="1" y="3329320"/>
                  <a:pt x="1" y="3240843"/>
                </a:cubicBezTo>
                <a:lnTo>
                  <a:pt x="1" y="3162920"/>
                </a:lnTo>
                <a:cubicBezTo>
                  <a:pt x="1" y="2206080"/>
                  <a:pt x="0" y="1249240"/>
                  <a:pt x="0" y="292400"/>
                </a:cubicBezTo>
                <a:lnTo>
                  <a:pt x="1" y="292400"/>
                </a:lnTo>
                <a:lnTo>
                  <a:pt x="1" y="160202"/>
                </a:lnTo>
                <a:cubicBezTo>
                  <a:pt x="1" y="71725"/>
                  <a:pt x="71726" y="0"/>
                  <a:pt x="160203" y="0"/>
                </a:cubicBezTo>
                <a:close/>
              </a:path>
            </a:pathLst>
          </a:custGeom>
          <a:solidFill>
            <a:schemeClr val="bg2"/>
          </a:solidFill>
          <a:ln w="6350">
            <a:noFill/>
          </a:ln>
          <a:effectLst>
            <a:innerShdw blurRad="63500">
              <a:prstClr val="black">
                <a:alpha val="30000"/>
              </a:prstClr>
            </a:innerShdw>
          </a:effectLst>
        </p:spPr>
        <p:txBody>
          <a:bodyPr wrap="square" tIns="18288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Tree>
    <p:extLst>
      <p:ext uri="{BB962C8B-B14F-4D97-AF65-F5344CB8AC3E}">
        <p14:creationId xmlns:p14="http://schemas.microsoft.com/office/powerpoint/2010/main" val="745444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OS Smartphone and Tablet: Vertical">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8DBC6CD-DB8D-8441-A9AB-5FCE6DA178E7}"/>
              </a:ext>
            </a:extLst>
          </p:cNvPr>
          <p:cNvPicPr>
            <a:picLocks noChangeAspect="1"/>
          </p:cNvPicPr>
          <p:nvPr userDrawn="1"/>
        </p:nvPicPr>
        <p:blipFill rotWithShape="1">
          <a:blip r:embed="rId2" cstate="print">
            <a:alphaModFix/>
            <a:extLst>
              <a:ext uri="{28A0092B-C50C-407E-A947-70E740481C1C}">
                <a14:useLocalDpi xmlns:a14="http://schemas.microsoft.com/office/drawing/2010/main" val="0"/>
              </a:ext>
            </a:extLst>
          </a:blip>
          <a:srcRect l="1" r="48"/>
          <a:stretch/>
        </p:blipFill>
        <p:spPr>
          <a:xfrm rot="5400000">
            <a:off x="3892647" y="1638336"/>
            <a:ext cx="5773823" cy="4062002"/>
          </a:xfrm>
          <a:prstGeom prst="rect">
            <a:avLst/>
          </a:prstGeom>
          <a:effectLst/>
        </p:spPr>
      </p:pic>
      <p:sp>
        <p:nvSpPr>
          <p:cNvPr id="2" name="Title 1"/>
          <p:cNvSpPr>
            <a:spLocks noGrp="1"/>
          </p:cNvSpPr>
          <p:nvPr>
            <p:ph type="title"/>
          </p:nvPr>
        </p:nvSpPr>
        <p:spPr>
          <a:xfrm>
            <a:off x="398963" y="406400"/>
            <a:ext cx="5029200" cy="889000"/>
          </a:xfrm>
        </p:spPr>
        <p:txBody>
          <a:bodyPr anchor="b"/>
          <a:lstStyle>
            <a:lvl1pPr algn="l">
              <a:defRPr sz="3600" b="0"/>
            </a:lvl1pPr>
          </a:lstStyle>
          <a:p>
            <a:r>
              <a:rPr lang="en-US"/>
              <a:t>Click to edit Master title style</a:t>
            </a:r>
            <a:endParaRPr dirty="0"/>
          </a:p>
        </p:txBody>
      </p:sp>
      <p:sp>
        <p:nvSpPr>
          <p:cNvPr id="9" name="Picture Placeholder 2"/>
          <p:cNvSpPr>
            <a:spLocks noGrp="1"/>
          </p:cNvSpPr>
          <p:nvPr>
            <p:ph type="pic" idx="13"/>
          </p:nvPr>
        </p:nvSpPr>
        <p:spPr bwMode="gray">
          <a:xfrm>
            <a:off x="5014770" y="1352758"/>
            <a:ext cx="3487634" cy="4633783"/>
          </a:xfrm>
          <a:solidFill>
            <a:schemeClr val="bg2"/>
          </a:solidFill>
          <a:ln w="3175">
            <a:noFill/>
          </a:ln>
        </p:spPr>
        <p:txBody>
          <a:bodyPr tIns="18288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3" name="Date Placeholder 2"/>
          <p:cNvSpPr>
            <a:spLocks noGrp="1"/>
          </p:cNvSpPr>
          <p:nvPr>
            <p:ph type="dt" sz="half" idx="14"/>
          </p:nvPr>
        </p:nvSpPr>
        <p:spPr/>
        <p:txBody>
          <a:bodyPr/>
          <a:lstStyle/>
          <a:p>
            <a:fld id="{E3E14A1B-BCF8-7542-BFCC-A2459E58C679}" type="datetime1">
              <a:t>9/11/2019</a:t>
            </a:fld>
            <a:endParaRPr/>
          </a:p>
        </p:txBody>
      </p:sp>
      <p:sp>
        <p:nvSpPr>
          <p:cNvPr id="4" name="Footer Placeholder 3"/>
          <p:cNvSpPr>
            <a:spLocks noGrp="1"/>
          </p:cNvSpPr>
          <p:nvPr>
            <p:ph type="ftr" sz="quarter" idx="15"/>
          </p:nvPr>
        </p:nvSpPr>
        <p:spPr/>
        <p:txBody>
          <a:bodyPr/>
          <a:lstStyle/>
          <a:p>
            <a:r>
              <a:rPr lang="en-US"/>
              <a:t>Confidential – Oracle Internal/Restricted/Highly Restricted</a:t>
            </a:r>
            <a:endParaRPr/>
          </a:p>
        </p:txBody>
      </p:sp>
      <p:sp>
        <p:nvSpPr>
          <p:cNvPr id="10" name="Slide Number Placeholder 9"/>
          <p:cNvSpPr>
            <a:spLocks noGrp="1"/>
          </p:cNvSpPr>
          <p:nvPr>
            <p:ph type="sldNum" sz="quarter" idx="16"/>
          </p:nvPr>
        </p:nvSpPr>
        <p:spPr/>
        <p:txBody>
          <a:bodyPr/>
          <a:lstStyle/>
          <a:p>
            <a:fld id="{C51EAA63-D034-42AE-91FA-B13B9518C7BE}" type="slidenum">
              <a:rPr/>
              <a:pPr/>
              <a:t>‹#›</a:t>
            </a:fld>
            <a:endParaRPr/>
          </a:p>
        </p:txBody>
      </p:sp>
      <p:pic>
        <p:nvPicPr>
          <p:cNvPr id="17" name="Picture 16">
            <a:extLst>
              <a:ext uri="{FF2B5EF4-FFF2-40B4-BE49-F238E27FC236}">
                <a16:creationId xmlns:a16="http://schemas.microsoft.com/office/drawing/2014/main" id="{BDE02BDA-7DDE-5548-B24F-B4647AA4F1E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23837" y="1905000"/>
            <a:ext cx="1966687" cy="3864769"/>
          </a:xfrm>
          <a:prstGeom prst="rect">
            <a:avLst/>
          </a:prstGeom>
          <a:effectLst/>
        </p:spPr>
      </p:pic>
      <p:sp>
        <p:nvSpPr>
          <p:cNvPr id="18" name="Picture Placeholder 39">
            <a:extLst>
              <a:ext uri="{FF2B5EF4-FFF2-40B4-BE49-F238E27FC236}">
                <a16:creationId xmlns:a16="http://schemas.microsoft.com/office/drawing/2014/main" id="{DEC63230-664F-2B4E-B026-EE4000409B5C}"/>
              </a:ext>
            </a:extLst>
          </p:cNvPr>
          <p:cNvSpPr>
            <a:spLocks noGrp="1"/>
          </p:cNvSpPr>
          <p:nvPr>
            <p:ph type="pic" idx="17"/>
          </p:nvPr>
        </p:nvSpPr>
        <p:spPr bwMode="gray">
          <a:xfrm>
            <a:off x="2254356" y="2014518"/>
            <a:ext cx="1705647" cy="3633485"/>
          </a:xfrm>
          <a:custGeom>
            <a:avLst/>
            <a:gdLst>
              <a:gd name="connsiteX0" fmla="*/ 160203 w 1596534"/>
              <a:gd name="connsiteY0" fmla="*/ 0 h 3401045"/>
              <a:gd name="connsiteX1" fmla="*/ 376543 w 1596534"/>
              <a:gd name="connsiteY1" fmla="*/ 0 h 3401045"/>
              <a:gd name="connsiteX2" fmla="*/ 376543 w 1596534"/>
              <a:gd name="connsiteY2" fmla="*/ 62694 h 3401045"/>
              <a:gd name="connsiteX3" fmla="*/ 422922 w 1596534"/>
              <a:gd name="connsiteY3" fmla="*/ 109073 h 3401045"/>
              <a:gd name="connsiteX4" fmla="*/ 1179962 w 1596534"/>
              <a:gd name="connsiteY4" fmla="*/ 109073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4953 w 1596534"/>
              <a:gd name="connsiteY10" fmla="*/ 893327 h 3401045"/>
              <a:gd name="connsiteX11" fmla="*/ 1594953 w 1596534"/>
              <a:gd name="connsiteY11" fmla="*/ 2507718 h 3401045"/>
              <a:gd name="connsiteX12" fmla="*/ 1596534 w 1596534"/>
              <a:gd name="connsiteY12" fmla="*/ 2515549 h 3401045"/>
              <a:gd name="connsiteX13" fmla="*/ 1596534 w 1596534"/>
              <a:gd name="connsiteY13" fmla="*/ 3240843 h 3401045"/>
              <a:gd name="connsiteX14" fmla="*/ 1436332 w 1596534"/>
              <a:gd name="connsiteY14" fmla="*/ 3401045 h 3401045"/>
              <a:gd name="connsiteX15" fmla="*/ 800990 w 1596534"/>
              <a:gd name="connsiteY15" fmla="*/ 3401045 h 3401045"/>
              <a:gd name="connsiteX16" fmla="*/ 795545 w 1596534"/>
              <a:gd name="connsiteY16" fmla="*/ 3401045 h 3401045"/>
              <a:gd name="connsiteX17" fmla="*/ 160203 w 1596534"/>
              <a:gd name="connsiteY17" fmla="*/ 3401045 h 3401045"/>
              <a:gd name="connsiteX18" fmla="*/ 1 w 1596534"/>
              <a:gd name="connsiteY18" fmla="*/ 3240843 h 3401045"/>
              <a:gd name="connsiteX19" fmla="*/ 1 w 1596534"/>
              <a:gd name="connsiteY19" fmla="*/ 3162920 h 3401045"/>
              <a:gd name="connsiteX20" fmla="*/ 0 w 1596534"/>
              <a:gd name="connsiteY20" fmla="*/ 3162920 h 3401045"/>
              <a:gd name="connsiteX21" fmla="*/ 0 w 1596534"/>
              <a:gd name="connsiteY21" fmla="*/ 292400 h 3401045"/>
              <a:gd name="connsiteX22" fmla="*/ 1 w 1596534"/>
              <a:gd name="connsiteY22" fmla="*/ 292400 h 3401045"/>
              <a:gd name="connsiteX23" fmla="*/ 1 w 1596534"/>
              <a:gd name="connsiteY23" fmla="*/ 160202 h 3401045"/>
              <a:gd name="connsiteX24" fmla="*/ 160203 w 1596534"/>
              <a:gd name="connsiteY24" fmla="*/ 0 h 3401045"/>
              <a:gd name="connsiteX0" fmla="*/ 160203 w 1596534"/>
              <a:gd name="connsiteY0" fmla="*/ 0 h 3401045"/>
              <a:gd name="connsiteX1" fmla="*/ 376543 w 1596534"/>
              <a:gd name="connsiteY1" fmla="*/ 0 h 3401045"/>
              <a:gd name="connsiteX2" fmla="*/ 376543 w 1596534"/>
              <a:gd name="connsiteY2" fmla="*/ 62694 h 3401045"/>
              <a:gd name="connsiteX3" fmla="*/ 422922 w 1596534"/>
              <a:gd name="connsiteY3" fmla="*/ 109073 h 3401045"/>
              <a:gd name="connsiteX4" fmla="*/ 1179962 w 1596534"/>
              <a:gd name="connsiteY4" fmla="*/ 109073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4953 w 1596534"/>
              <a:gd name="connsiteY10" fmla="*/ 2507718 h 3401045"/>
              <a:gd name="connsiteX11" fmla="*/ 1596534 w 1596534"/>
              <a:gd name="connsiteY11" fmla="*/ 2515549 h 3401045"/>
              <a:gd name="connsiteX12" fmla="*/ 1596534 w 1596534"/>
              <a:gd name="connsiteY12" fmla="*/ 3240843 h 3401045"/>
              <a:gd name="connsiteX13" fmla="*/ 1436332 w 1596534"/>
              <a:gd name="connsiteY13" fmla="*/ 3401045 h 3401045"/>
              <a:gd name="connsiteX14" fmla="*/ 800990 w 1596534"/>
              <a:gd name="connsiteY14" fmla="*/ 3401045 h 3401045"/>
              <a:gd name="connsiteX15" fmla="*/ 795545 w 1596534"/>
              <a:gd name="connsiteY15" fmla="*/ 3401045 h 3401045"/>
              <a:gd name="connsiteX16" fmla="*/ 160203 w 1596534"/>
              <a:gd name="connsiteY16" fmla="*/ 3401045 h 3401045"/>
              <a:gd name="connsiteX17" fmla="*/ 1 w 1596534"/>
              <a:gd name="connsiteY17" fmla="*/ 3240843 h 3401045"/>
              <a:gd name="connsiteX18" fmla="*/ 1 w 1596534"/>
              <a:gd name="connsiteY18" fmla="*/ 3162920 h 3401045"/>
              <a:gd name="connsiteX19" fmla="*/ 0 w 1596534"/>
              <a:gd name="connsiteY19" fmla="*/ 3162920 h 3401045"/>
              <a:gd name="connsiteX20" fmla="*/ 0 w 1596534"/>
              <a:gd name="connsiteY20" fmla="*/ 292400 h 3401045"/>
              <a:gd name="connsiteX21" fmla="*/ 1 w 1596534"/>
              <a:gd name="connsiteY21" fmla="*/ 292400 h 3401045"/>
              <a:gd name="connsiteX22" fmla="*/ 1 w 1596534"/>
              <a:gd name="connsiteY22" fmla="*/ 160202 h 3401045"/>
              <a:gd name="connsiteX23" fmla="*/ 160203 w 1596534"/>
              <a:gd name="connsiteY23" fmla="*/ 0 h 3401045"/>
              <a:gd name="connsiteX0" fmla="*/ 160203 w 1596534"/>
              <a:gd name="connsiteY0" fmla="*/ 0 h 3401045"/>
              <a:gd name="connsiteX1" fmla="*/ 376543 w 1596534"/>
              <a:gd name="connsiteY1" fmla="*/ 0 h 3401045"/>
              <a:gd name="connsiteX2" fmla="*/ 376543 w 1596534"/>
              <a:gd name="connsiteY2" fmla="*/ 62694 h 3401045"/>
              <a:gd name="connsiteX3" fmla="*/ 422922 w 1596534"/>
              <a:gd name="connsiteY3" fmla="*/ 109073 h 3401045"/>
              <a:gd name="connsiteX4" fmla="*/ 1179962 w 1596534"/>
              <a:gd name="connsiteY4" fmla="*/ 109073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4953 w 1596534"/>
              <a:gd name="connsiteY10" fmla="*/ 2507718 h 3401045"/>
              <a:gd name="connsiteX11" fmla="*/ 1468743 w 1596534"/>
              <a:gd name="connsiteY11" fmla="*/ 2610650 h 3401045"/>
              <a:gd name="connsiteX12" fmla="*/ 1596534 w 1596534"/>
              <a:gd name="connsiteY12" fmla="*/ 3240843 h 3401045"/>
              <a:gd name="connsiteX13" fmla="*/ 1436332 w 1596534"/>
              <a:gd name="connsiteY13" fmla="*/ 3401045 h 3401045"/>
              <a:gd name="connsiteX14" fmla="*/ 800990 w 1596534"/>
              <a:gd name="connsiteY14" fmla="*/ 3401045 h 3401045"/>
              <a:gd name="connsiteX15" fmla="*/ 795545 w 1596534"/>
              <a:gd name="connsiteY15" fmla="*/ 3401045 h 3401045"/>
              <a:gd name="connsiteX16" fmla="*/ 160203 w 1596534"/>
              <a:gd name="connsiteY16" fmla="*/ 3401045 h 3401045"/>
              <a:gd name="connsiteX17" fmla="*/ 1 w 1596534"/>
              <a:gd name="connsiteY17" fmla="*/ 3240843 h 3401045"/>
              <a:gd name="connsiteX18" fmla="*/ 1 w 1596534"/>
              <a:gd name="connsiteY18" fmla="*/ 3162920 h 3401045"/>
              <a:gd name="connsiteX19" fmla="*/ 0 w 1596534"/>
              <a:gd name="connsiteY19" fmla="*/ 3162920 h 3401045"/>
              <a:gd name="connsiteX20" fmla="*/ 0 w 1596534"/>
              <a:gd name="connsiteY20" fmla="*/ 292400 h 3401045"/>
              <a:gd name="connsiteX21" fmla="*/ 1 w 1596534"/>
              <a:gd name="connsiteY21" fmla="*/ 292400 h 3401045"/>
              <a:gd name="connsiteX22" fmla="*/ 1 w 1596534"/>
              <a:gd name="connsiteY22" fmla="*/ 160202 h 3401045"/>
              <a:gd name="connsiteX23" fmla="*/ 160203 w 1596534"/>
              <a:gd name="connsiteY23" fmla="*/ 0 h 3401045"/>
              <a:gd name="connsiteX0" fmla="*/ 160203 w 1596534"/>
              <a:gd name="connsiteY0" fmla="*/ 0 h 3401045"/>
              <a:gd name="connsiteX1" fmla="*/ 376543 w 1596534"/>
              <a:gd name="connsiteY1" fmla="*/ 0 h 3401045"/>
              <a:gd name="connsiteX2" fmla="*/ 376543 w 1596534"/>
              <a:gd name="connsiteY2" fmla="*/ 62694 h 3401045"/>
              <a:gd name="connsiteX3" fmla="*/ 422922 w 1596534"/>
              <a:gd name="connsiteY3" fmla="*/ 109073 h 3401045"/>
              <a:gd name="connsiteX4" fmla="*/ 1179962 w 1596534"/>
              <a:gd name="connsiteY4" fmla="*/ 109073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4953 w 1596534"/>
              <a:gd name="connsiteY10" fmla="*/ 2507718 h 3401045"/>
              <a:gd name="connsiteX11" fmla="*/ 1596534 w 1596534"/>
              <a:gd name="connsiteY11" fmla="*/ 3240843 h 3401045"/>
              <a:gd name="connsiteX12" fmla="*/ 1436332 w 1596534"/>
              <a:gd name="connsiteY12" fmla="*/ 3401045 h 3401045"/>
              <a:gd name="connsiteX13" fmla="*/ 800990 w 1596534"/>
              <a:gd name="connsiteY13" fmla="*/ 3401045 h 3401045"/>
              <a:gd name="connsiteX14" fmla="*/ 795545 w 1596534"/>
              <a:gd name="connsiteY14" fmla="*/ 3401045 h 3401045"/>
              <a:gd name="connsiteX15" fmla="*/ 160203 w 1596534"/>
              <a:gd name="connsiteY15" fmla="*/ 3401045 h 3401045"/>
              <a:gd name="connsiteX16" fmla="*/ 1 w 1596534"/>
              <a:gd name="connsiteY16" fmla="*/ 3240843 h 3401045"/>
              <a:gd name="connsiteX17" fmla="*/ 1 w 1596534"/>
              <a:gd name="connsiteY17" fmla="*/ 3162920 h 3401045"/>
              <a:gd name="connsiteX18" fmla="*/ 0 w 1596534"/>
              <a:gd name="connsiteY18" fmla="*/ 3162920 h 3401045"/>
              <a:gd name="connsiteX19" fmla="*/ 0 w 1596534"/>
              <a:gd name="connsiteY19" fmla="*/ 292400 h 3401045"/>
              <a:gd name="connsiteX20" fmla="*/ 1 w 1596534"/>
              <a:gd name="connsiteY20" fmla="*/ 292400 h 3401045"/>
              <a:gd name="connsiteX21" fmla="*/ 1 w 1596534"/>
              <a:gd name="connsiteY21" fmla="*/ 160202 h 3401045"/>
              <a:gd name="connsiteX22" fmla="*/ 160203 w 1596534"/>
              <a:gd name="connsiteY22" fmla="*/ 0 h 3401045"/>
              <a:gd name="connsiteX0" fmla="*/ 160203 w 1596534"/>
              <a:gd name="connsiteY0" fmla="*/ 0 h 3401045"/>
              <a:gd name="connsiteX1" fmla="*/ 376543 w 1596534"/>
              <a:gd name="connsiteY1" fmla="*/ 0 h 3401045"/>
              <a:gd name="connsiteX2" fmla="*/ 376543 w 1596534"/>
              <a:gd name="connsiteY2" fmla="*/ 62694 h 3401045"/>
              <a:gd name="connsiteX3" fmla="*/ 422922 w 1596534"/>
              <a:gd name="connsiteY3" fmla="*/ 109073 h 3401045"/>
              <a:gd name="connsiteX4" fmla="*/ 1179962 w 1596534"/>
              <a:gd name="connsiteY4" fmla="*/ 109073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3162920 h 3401045"/>
              <a:gd name="connsiteX18" fmla="*/ 0 w 1596534"/>
              <a:gd name="connsiteY18" fmla="*/ 292400 h 3401045"/>
              <a:gd name="connsiteX19" fmla="*/ 1 w 1596534"/>
              <a:gd name="connsiteY19" fmla="*/ 292400 h 3401045"/>
              <a:gd name="connsiteX20" fmla="*/ 1 w 1596534"/>
              <a:gd name="connsiteY20" fmla="*/ 160202 h 3401045"/>
              <a:gd name="connsiteX21" fmla="*/ 160203 w 1596534"/>
              <a:gd name="connsiteY21" fmla="*/ 0 h 3401045"/>
              <a:gd name="connsiteX0" fmla="*/ 160203 w 1596534"/>
              <a:gd name="connsiteY0" fmla="*/ 0 h 3401045"/>
              <a:gd name="connsiteX1" fmla="*/ 376543 w 1596534"/>
              <a:gd name="connsiteY1" fmla="*/ 0 h 3401045"/>
              <a:gd name="connsiteX2" fmla="*/ 376543 w 1596534"/>
              <a:gd name="connsiteY2" fmla="*/ 62694 h 3401045"/>
              <a:gd name="connsiteX3" fmla="*/ 422922 w 1596534"/>
              <a:gd name="connsiteY3" fmla="*/ 109073 h 3401045"/>
              <a:gd name="connsiteX4" fmla="*/ 1179962 w 1596534"/>
              <a:gd name="connsiteY4" fmla="*/ 109073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22922 w 1596534"/>
              <a:gd name="connsiteY3" fmla="*/ 162567 h 3401045"/>
              <a:gd name="connsiteX4" fmla="*/ 1179962 w 1596534"/>
              <a:gd name="connsiteY4" fmla="*/ 109073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79962 w 1596534"/>
              <a:gd name="connsiteY4" fmla="*/ 109073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88878 w 1596534"/>
              <a:gd name="connsiteY4" fmla="*/ 153651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85906 w 1596534"/>
              <a:gd name="connsiteY4" fmla="*/ 132848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94822 w 1596534"/>
              <a:gd name="connsiteY4" fmla="*/ 132848 h 3401045"/>
              <a:gd name="connsiteX5" fmla="*/ 1226341 w 1596534"/>
              <a:gd name="connsiteY5" fmla="*/ 62694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94822 w 1596534"/>
              <a:gd name="connsiteY4" fmla="*/ 132848 h 3401045"/>
              <a:gd name="connsiteX5" fmla="*/ 1256060 w 1596534"/>
              <a:gd name="connsiteY5" fmla="*/ 68638 h 3401045"/>
              <a:gd name="connsiteX6" fmla="*/ 1226341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94822 w 1596534"/>
              <a:gd name="connsiteY4" fmla="*/ 132848 h 3401045"/>
              <a:gd name="connsiteX5" fmla="*/ 1256060 w 1596534"/>
              <a:gd name="connsiteY5" fmla="*/ 68638 h 3401045"/>
              <a:gd name="connsiteX6" fmla="*/ 1339273 w 1596534"/>
              <a:gd name="connsiteY6" fmla="*/ 26747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94822 w 1596534"/>
              <a:gd name="connsiteY4" fmla="*/ 132848 h 3401045"/>
              <a:gd name="connsiteX5" fmla="*/ 1256060 w 1596534"/>
              <a:gd name="connsiteY5" fmla="*/ 68638 h 3401045"/>
              <a:gd name="connsiteX6" fmla="*/ 1253088 w 1596534"/>
              <a:gd name="connsiteY6" fmla="*/ 2972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94822 w 1596534"/>
              <a:gd name="connsiteY4" fmla="*/ 132848 h 3401045"/>
              <a:gd name="connsiteX5" fmla="*/ 1232285 w 1596534"/>
              <a:gd name="connsiteY5" fmla="*/ 68638 h 3401045"/>
              <a:gd name="connsiteX6" fmla="*/ 1253088 w 1596534"/>
              <a:gd name="connsiteY6" fmla="*/ 2972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74019 w 1596534"/>
              <a:gd name="connsiteY4" fmla="*/ 132848 h 3401045"/>
              <a:gd name="connsiteX5" fmla="*/ 1232285 w 1596534"/>
              <a:gd name="connsiteY5" fmla="*/ 68638 h 3401045"/>
              <a:gd name="connsiteX6" fmla="*/ 1253088 w 1596534"/>
              <a:gd name="connsiteY6" fmla="*/ 2972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76543 w 1596534"/>
              <a:gd name="connsiteY1" fmla="*/ 0 h 3401045"/>
              <a:gd name="connsiteX2" fmla="*/ 376543 w 1596534"/>
              <a:gd name="connsiteY2" fmla="*/ 62694 h 3401045"/>
              <a:gd name="connsiteX3" fmla="*/ 431838 w 1596534"/>
              <a:gd name="connsiteY3" fmla="*/ 132848 h 3401045"/>
              <a:gd name="connsiteX4" fmla="*/ 1174019 w 1596534"/>
              <a:gd name="connsiteY4" fmla="*/ 132848 h 3401045"/>
              <a:gd name="connsiteX5" fmla="*/ 1232285 w 1596534"/>
              <a:gd name="connsiteY5" fmla="*/ 68638 h 3401045"/>
              <a:gd name="connsiteX6" fmla="*/ 1253088 w 1596534"/>
              <a:gd name="connsiteY6" fmla="*/ 2972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2972 h 3404017"/>
              <a:gd name="connsiteX1" fmla="*/ 376543 w 1596534"/>
              <a:gd name="connsiteY1" fmla="*/ 2972 h 3404017"/>
              <a:gd name="connsiteX2" fmla="*/ 376543 w 1596534"/>
              <a:gd name="connsiteY2" fmla="*/ 65666 h 3404017"/>
              <a:gd name="connsiteX3" fmla="*/ 431838 w 1596534"/>
              <a:gd name="connsiteY3" fmla="*/ 135820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02245 w 1596534"/>
              <a:gd name="connsiteY1" fmla="*/ 2972 h 3404017"/>
              <a:gd name="connsiteX2" fmla="*/ 376543 w 1596534"/>
              <a:gd name="connsiteY2" fmla="*/ 65666 h 3404017"/>
              <a:gd name="connsiteX3" fmla="*/ 431838 w 1596534"/>
              <a:gd name="connsiteY3" fmla="*/ 135820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76543 w 1596534"/>
              <a:gd name="connsiteY2" fmla="*/ 65666 h 3404017"/>
              <a:gd name="connsiteX3" fmla="*/ 431838 w 1596534"/>
              <a:gd name="connsiteY3" fmla="*/ 135820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43852 w 1596534"/>
              <a:gd name="connsiteY2" fmla="*/ 92413 h 3404017"/>
              <a:gd name="connsiteX3" fmla="*/ 431838 w 1596534"/>
              <a:gd name="connsiteY3" fmla="*/ 135820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7627 w 1596534"/>
              <a:gd name="connsiteY2" fmla="*/ 80526 h 3404017"/>
              <a:gd name="connsiteX3" fmla="*/ 431838 w 1596534"/>
              <a:gd name="connsiteY3" fmla="*/ 135820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7627 w 1596534"/>
              <a:gd name="connsiteY2" fmla="*/ 80526 h 3404017"/>
              <a:gd name="connsiteX3" fmla="*/ 419950 w 1596534"/>
              <a:gd name="connsiteY3" fmla="*/ 18039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7627 w 1596534"/>
              <a:gd name="connsiteY2" fmla="*/ 80526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7627 w 1596534"/>
              <a:gd name="connsiteY2" fmla="*/ 80526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428866 w 1596534"/>
              <a:gd name="connsiteY2" fmla="*/ 132848 h 3404017"/>
              <a:gd name="connsiteX3" fmla="*/ 1174019 w 1596534"/>
              <a:gd name="connsiteY3" fmla="*/ 135820 h 3404017"/>
              <a:gd name="connsiteX4" fmla="*/ 1232285 w 1596534"/>
              <a:gd name="connsiteY4" fmla="*/ 71610 h 3404017"/>
              <a:gd name="connsiteX5" fmla="*/ 1247145 w 1596534"/>
              <a:gd name="connsiteY5" fmla="*/ 0 h 3404017"/>
              <a:gd name="connsiteX6" fmla="*/ 1436332 w 1596534"/>
              <a:gd name="connsiteY6" fmla="*/ 2972 h 3404017"/>
              <a:gd name="connsiteX7" fmla="*/ 1596534 w 1596534"/>
              <a:gd name="connsiteY7" fmla="*/ 163174 h 3404017"/>
              <a:gd name="connsiteX8" fmla="*/ 1596534 w 1596534"/>
              <a:gd name="connsiteY8" fmla="*/ 888468 h 3404017"/>
              <a:gd name="connsiteX9" fmla="*/ 1596534 w 1596534"/>
              <a:gd name="connsiteY9" fmla="*/ 3243815 h 3404017"/>
              <a:gd name="connsiteX10" fmla="*/ 1436332 w 1596534"/>
              <a:gd name="connsiteY10" fmla="*/ 3404017 h 3404017"/>
              <a:gd name="connsiteX11" fmla="*/ 800990 w 1596534"/>
              <a:gd name="connsiteY11" fmla="*/ 3404017 h 3404017"/>
              <a:gd name="connsiteX12" fmla="*/ 795545 w 1596534"/>
              <a:gd name="connsiteY12" fmla="*/ 3404017 h 3404017"/>
              <a:gd name="connsiteX13" fmla="*/ 160203 w 1596534"/>
              <a:gd name="connsiteY13" fmla="*/ 3404017 h 3404017"/>
              <a:gd name="connsiteX14" fmla="*/ 1 w 1596534"/>
              <a:gd name="connsiteY14" fmla="*/ 3243815 h 3404017"/>
              <a:gd name="connsiteX15" fmla="*/ 1 w 1596534"/>
              <a:gd name="connsiteY15" fmla="*/ 3165892 h 3404017"/>
              <a:gd name="connsiteX16" fmla="*/ 0 w 1596534"/>
              <a:gd name="connsiteY16" fmla="*/ 295372 h 3404017"/>
              <a:gd name="connsiteX17" fmla="*/ 1 w 1596534"/>
              <a:gd name="connsiteY17" fmla="*/ 295372 h 3404017"/>
              <a:gd name="connsiteX18" fmla="*/ 1 w 1596534"/>
              <a:gd name="connsiteY18" fmla="*/ 163174 h 3404017"/>
              <a:gd name="connsiteX19" fmla="*/ 160203 w 1596534"/>
              <a:gd name="connsiteY19" fmla="*/ 2972 h 3404017"/>
              <a:gd name="connsiteX0" fmla="*/ 160203 w 1596534"/>
              <a:gd name="connsiteY0" fmla="*/ 2972 h 3404017"/>
              <a:gd name="connsiteX1" fmla="*/ 352768 w 1596534"/>
              <a:gd name="connsiteY1" fmla="*/ 8916 h 3404017"/>
              <a:gd name="connsiteX2" fmla="*/ 384674 w 1596534"/>
              <a:gd name="connsiteY2" fmla="*/ 67604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84674 w 1596534"/>
              <a:gd name="connsiteY2" fmla="*/ 67604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84674 w 1596534"/>
              <a:gd name="connsiteY2" fmla="*/ 67604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256883 w 1596534"/>
              <a:gd name="connsiteY2" fmla="*/ 168648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52768 w 1596534"/>
              <a:gd name="connsiteY1" fmla="*/ 8916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275498 w 1596534"/>
              <a:gd name="connsiteY1" fmla="*/ 26747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28992 w 1596534"/>
              <a:gd name="connsiteY1" fmla="*/ 8916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43852 w 1596534"/>
              <a:gd name="connsiteY1" fmla="*/ 8916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43852 w 1596534"/>
              <a:gd name="connsiteY1" fmla="*/ 8916 h 3404017"/>
              <a:gd name="connsiteX2" fmla="*/ 363871 w 1596534"/>
              <a:gd name="connsiteY2" fmla="*/ 88407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43852 w 1596534"/>
              <a:gd name="connsiteY1" fmla="*/ 8916 h 3404017"/>
              <a:gd name="connsiteX2" fmla="*/ 378730 w 1596534"/>
              <a:gd name="connsiteY2" fmla="*/ 94351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37908 w 1596534"/>
              <a:gd name="connsiteY1" fmla="*/ 2972 h 3404017"/>
              <a:gd name="connsiteX2" fmla="*/ 378730 w 1596534"/>
              <a:gd name="connsiteY2" fmla="*/ 94351 h 3404017"/>
              <a:gd name="connsiteX3" fmla="*/ 428866 w 1596534"/>
              <a:gd name="connsiteY3" fmla="*/ 132848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37908 w 1596534"/>
              <a:gd name="connsiteY1" fmla="*/ 2972 h 3404017"/>
              <a:gd name="connsiteX2" fmla="*/ 378730 w 1596534"/>
              <a:gd name="connsiteY2" fmla="*/ 94351 h 3404017"/>
              <a:gd name="connsiteX3" fmla="*/ 449669 w 1596534"/>
              <a:gd name="connsiteY3" fmla="*/ 135820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2972 h 3404017"/>
              <a:gd name="connsiteX1" fmla="*/ 337908 w 1596534"/>
              <a:gd name="connsiteY1" fmla="*/ 2972 h 3404017"/>
              <a:gd name="connsiteX2" fmla="*/ 378730 w 1596534"/>
              <a:gd name="connsiteY2" fmla="*/ 94351 h 3404017"/>
              <a:gd name="connsiteX3" fmla="*/ 449669 w 1596534"/>
              <a:gd name="connsiteY3" fmla="*/ 135820 h 3404017"/>
              <a:gd name="connsiteX4" fmla="*/ 1174019 w 1596534"/>
              <a:gd name="connsiteY4" fmla="*/ 135820 h 3404017"/>
              <a:gd name="connsiteX5" fmla="*/ 1232285 w 1596534"/>
              <a:gd name="connsiteY5" fmla="*/ 71610 h 3404017"/>
              <a:gd name="connsiteX6" fmla="*/ 1247145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5944 h 3406989"/>
              <a:gd name="connsiteX1" fmla="*/ 337908 w 1596534"/>
              <a:gd name="connsiteY1" fmla="*/ 5944 h 3406989"/>
              <a:gd name="connsiteX2" fmla="*/ 378730 w 1596534"/>
              <a:gd name="connsiteY2" fmla="*/ 97323 h 3406989"/>
              <a:gd name="connsiteX3" fmla="*/ 449669 w 1596534"/>
              <a:gd name="connsiteY3" fmla="*/ 138792 h 3406989"/>
              <a:gd name="connsiteX4" fmla="*/ 1174019 w 1596534"/>
              <a:gd name="connsiteY4" fmla="*/ 138792 h 3406989"/>
              <a:gd name="connsiteX5" fmla="*/ 1232285 w 1596534"/>
              <a:gd name="connsiteY5" fmla="*/ 74582 h 3406989"/>
              <a:gd name="connsiteX6" fmla="*/ 1354134 w 1596534"/>
              <a:gd name="connsiteY6" fmla="*/ 0 h 3406989"/>
              <a:gd name="connsiteX7" fmla="*/ 1436332 w 1596534"/>
              <a:gd name="connsiteY7" fmla="*/ 5944 h 3406989"/>
              <a:gd name="connsiteX8" fmla="*/ 1596534 w 1596534"/>
              <a:gd name="connsiteY8" fmla="*/ 166146 h 3406989"/>
              <a:gd name="connsiteX9" fmla="*/ 1596534 w 1596534"/>
              <a:gd name="connsiteY9" fmla="*/ 891440 h 3406989"/>
              <a:gd name="connsiteX10" fmla="*/ 1596534 w 1596534"/>
              <a:gd name="connsiteY10" fmla="*/ 3246787 h 3406989"/>
              <a:gd name="connsiteX11" fmla="*/ 1436332 w 1596534"/>
              <a:gd name="connsiteY11" fmla="*/ 3406989 h 3406989"/>
              <a:gd name="connsiteX12" fmla="*/ 800990 w 1596534"/>
              <a:gd name="connsiteY12" fmla="*/ 3406989 h 3406989"/>
              <a:gd name="connsiteX13" fmla="*/ 795545 w 1596534"/>
              <a:gd name="connsiteY13" fmla="*/ 3406989 h 3406989"/>
              <a:gd name="connsiteX14" fmla="*/ 160203 w 1596534"/>
              <a:gd name="connsiteY14" fmla="*/ 3406989 h 3406989"/>
              <a:gd name="connsiteX15" fmla="*/ 1 w 1596534"/>
              <a:gd name="connsiteY15" fmla="*/ 3246787 h 3406989"/>
              <a:gd name="connsiteX16" fmla="*/ 1 w 1596534"/>
              <a:gd name="connsiteY16" fmla="*/ 3168864 h 3406989"/>
              <a:gd name="connsiteX17" fmla="*/ 0 w 1596534"/>
              <a:gd name="connsiteY17" fmla="*/ 298344 h 3406989"/>
              <a:gd name="connsiteX18" fmla="*/ 1 w 1596534"/>
              <a:gd name="connsiteY18" fmla="*/ 298344 h 3406989"/>
              <a:gd name="connsiteX19" fmla="*/ 1 w 1596534"/>
              <a:gd name="connsiteY19" fmla="*/ 166146 h 3406989"/>
              <a:gd name="connsiteX20" fmla="*/ 160203 w 1596534"/>
              <a:gd name="connsiteY20" fmla="*/ 5944 h 3406989"/>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68638 h 3401045"/>
              <a:gd name="connsiteX6" fmla="*/ 1253090 w 1596534"/>
              <a:gd name="connsiteY6" fmla="*/ 5944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68638 h 3401045"/>
              <a:gd name="connsiteX6" fmla="*/ 1253090 w 1596534"/>
              <a:gd name="connsiteY6" fmla="*/ 5944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68638 h 3401045"/>
              <a:gd name="connsiteX6" fmla="*/ 1253090 w 1596534"/>
              <a:gd name="connsiteY6" fmla="*/ 5944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68638 h 3401045"/>
              <a:gd name="connsiteX6" fmla="*/ 1253090 w 1596534"/>
              <a:gd name="connsiteY6" fmla="*/ 5944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68638 h 3401045"/>
              <a:gd name="connsiteX6" fmla="*/ 1253090 w 1596534"/>
              <a:gd name="connsiteY6" fmla="*/ 5944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68638 h 3401045"/>
              <a:gd name="connsiteX6" fmla="*/ 1253090 w 1596534"/>
              <a:gd name="connsiteY6" fmla="*/ 5944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68638 h 3401045"/>
              <a:gd name="connsiteX6" fmla="*/ 1253090 w 1596534"/>
              <a:gd name="connsiteY6" fmla="*/ 5944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68638 h 3401045"/>
              <a:gd name="connsiteX6" fmla="*/ 1250118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83497 h 3401045"/>
              <a:gd name="connsiteX6" fmla="*/ 1250118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74019 w 1596534"/>
              <a:gd name="connsiteY4" fmla="*/ 132848 h 3401045"/>
              <a:gd name="connsiteX5" fmla="*/ 1232285 w 1596534"/>
              <a:gd name="connsiteY5" fmla="*/ 83497 h 3401045"/>
              <a:gd name="connsiteX6" fmla="*/ 1250118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65104 w 1596534"/>
              <a:gd name="connsiteY4" fmla="*/ 132848 h 3401045"/>
              <a:gd name="connsiteX5" fmla="*/ 1232285 w 1596534"/>
              <a:gd name="connsiteY5" fmla="*/ 83497 h 3401045"/>
              <a:gd name="connsiteX6" fmla="*/ 1250118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65104 w 1596534"/>
              <a:gd name="connsiteY4" fmla="*/ 132848 h 3401045"/>
              <a:gd name="connsiteX5" fmla="*/ 1226341 w 1596534"/>
              <a:gd name="connsiteY5" fmla="*/ 92412 h 3401045"/>
              <a:gd name="connsiteX6" fmla="*/ 1250118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65104 w 1596534"/>
              <a:gd name="connsiteY4" fmla="*/ 132848 h 3401045"/>
              <a:gd name="connsiteX5" fmla="*/ 1226341 w 1596534"/>
              <a:gd name="connsiteY5" fmla="*/ 92412 h 3401045"/>
              <a:gd name="connsiteX6" fmla="*/ 1250118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65104 w 1596534"/>
              <a:gd name="connsiteY4" fmla="*/ 132848 h 3401045"/>
              <a:gd name="connsiteX5" fmla="*/ 1226341 w 1596534"/>
              <a:gd name="connsiteY5" fmla="*/ 92412 h 3401045"/>
              <a:gd name="connsiteX6" fmla="*/ 1250118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2972 h 3404017"/>
              <a:gd name="connsiteX1" fmla="*/ 337908 w 1596534"/>
              <a:gd name="connsiteY1" fmla="*/ 2972 h 3404017"/>
              <a:gd name="connsiteX2" fmla="*/ 378730 w 1596534"/>
              <a:gd name="connsiteY2" fmla="*/ 94351 h 3404017"/>
              <a:gd name="connsiteX3" fmla="*/ 449669 w 1596534"/>
              <a:gd name="connsiteY3" fmla="*/ 135820 h 3404017"/>
              <a:gd name="connsiteX4" fmla="*/ 1165104 w 1596534"/>
              <a:gd name="connsiteY4" fmla="*/ 135820 h 3404017"/>
              <a:gd name="connsiteX5" fmla="*/ 1226341 w 1596534"/>
              <a:gd name="connsiteY5" fmla="*/ 95384 h 3404017"/>
              <a:gd name="connsiteX6" fmla="*/ 1262006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65104 w 1596534"/>
              <a:gd name="connsiteY4" fmla="*/ 132848 h 3401045"/>
              <a:gd name="connsiteX5" fmla="*/ 1226341 w 1596534"/>
              <a:gd name="connsiteY5" fmla="*/ 92412 h 3401045"/>
              <a:gd name="connsiteX6" fmla="*/ 1253090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65104 w 1596534"/>
              <a:gd name="connsiteY4" fmla="*/ 132848 h 3401045"/>
              <a:gd name="connsiteX5" fmla="*/ 1226341 w 1596534"/>
              <a:gd name="connsiteY5" fmla="*/ 92412 h 3401045"/>
              <a:gd name="connsiteX6" fmla="*/ 1253090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65104 w 1596534"/>
              <a:gd name="connsiteY4" fmla="*/ 132848 h 3401045"/>
              <a:gd name="connsiteX5" fmla="*/ 1226341 w 1596534"/>
              <a:gd name="connsiteY5" fmla="*/ 92412 h 3401045"/>
              <a:gd name="connsiteX6" fmla="*/ 1259034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53217 w 1596534"/>
              <a:gd name="connsiteY4" fmla="*/ 132848 h 3401045"/>
              <a:gd name="connsiteX5" fmla="*/ 1226341 w 1596534"/>
              <a:gd name="connsiteY5" fmla="*/ 92412 h 3401045"/>
              <a:gd name="connsiteX6" fmla="*/ 1259034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53217 w 1596534"/>
              <a:gd name="connsiteY4" fmla="*/ 132848 h 3401045"/>
              <a:gd name="connsiteX5" fmla="*/ 1226341 w 1596534"/>
              <a:gd name="connsiteY5" fmla="*/ 92412 h 3401045"/>
              <a:gd name="connsiteX6" fmla="*/ 1253090 w 1596534"/>
              <a:gd name="connsiteY6" fmla="*/ 2972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53217 w 1596534"/>
              <a:gd name="connsiteY4" fmla="*/ 132848 h 3401045"/>
              <a:gd name="connsiteX5" fmla="*/ 1226341 w 1596534"/>
              <a:gd name="connsiteY5" fmla="*/ 92412 h 3401045"/>
              <a:gd name="connsiteX6" fmla="*/ 1253090 w 1596534"/>
              <a:gd name="connsiteY6" fmla="*/ 2972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 name="connsiteX0" fmla="*/ 160203 w 1596534"/>
              <a:gd name="connsiteY0" fmla="*/ 2972 h 3404017"/>
              <a:gd name="connsiteX1" fmla="*/ 337908 w 1596534"/>
              <a:gd name="connsiteY1" fmla="*/ 2972 h 3404017"/>
              <a:gd name="connsiteX2" fmla="*/ 378730 w 1596534"/>
              <a:gd name="connsiteY2" fmla="*/ 94351 h 3404017"/>
              <a:gd name="connsiteX3" fmla="*/ 449669 w 1596534"/>
              <a:gd name="connsiteY3" fmla="*/ 135820 h 3404017"/>
              <a:gd name="connsiteX4" fmla="*/ 1153217 w 1596534"/>
              <a:gd name="connsiteY4" fmla="*/ 135820 h 3404017"/>
              <a:gd name="connsiteX5" fmla="*/ 1226341 w 1596534"/>
              <a:gd name="connsiteY5" fmla="*/ 95384 h 3404017"/>
              <a:gd name="connsiteX6" fmla="*/ 1250118 w 1596534"/>
              <a:gd name="connsiteY6" fmla="*/ 0 h 3404017"/>
              <a:gd name="connsiteX7" fmla="*/ 1436332 w 1596534"/>
              <a:gd name="connsiteY7" fmla="*/ 2972 h 3404017"/>
              <a:gd name="connsiteX8" fmla="*/ 1596534 w 1596534"/>
              <a:gd name="connsiteY8" fmla="*/ 163174 h 3404017"/>
              <a:gd name="connsiteX9" fmla="*/ 1596534 w 1596534"/>
              <a:gd name="connsiteY9" fmla="*/ 888468 h 3404017"/>
              <a:gd name="connsiteX10" fmla="*/ 1596534 w 1596534"/>
              <a:gd name="connsiteY10" fmla="*/ 3243815 h 3404017"/>
              <a:gd name="connsiteX11" fmla="*/ 1436332 w 1596534"/>
              <a:gd name="connsiteY11" fmla="*/ 3404017 h 3404017"/>
              <a:gd name="connsiteX12" fmla="*/ 800990 w 1596534"/>
              <a:gd name="connsiteY12" fmla="*/ 3404017 h 3404017"/>
              <a:gd name="connsiteX13" fmla="*/ 795545 w 1596534"/>
              <a:gd name="connsiteY13" fmla="*/ 3404017 h 3404017"/>
              <a:gd name="connsiteX14" fmla="*/ 160203 w 1596534"/>
              <a:gd name="connsiteY14" fmla="*/ 3404017 h 3404017"/>
              <a:gd name="connsiteX15" fmla="*/ 1 w 1596534"/>
              <a:gd name="connsiteY15" fmla="*/ 3243815 h 3404017"/>
              <a:gd name="connsiteX16" fmla="*/ 1 w 1596534"/>
              <a:gd name="connsiteY16" fmla="*/ 3165892 h 3404017"/>
              <a:gd name="connsiteX17" fmla="*/ 0 w 1596534"/>
              <a:gd name="connsiteY17" fmla="*/ 295372 h 3404017"/>
              <a:gd name="connsiteX18" fmla="*/ 1 w 1596534"/>
              <a:gd name="connsiteY18" fmla="*/ 295372 h 3404017"/>
              <a:gd name="connsiteX19" fmla="*/ 1 w 1596534"/>
              <a:gd name="connsiteY19" fmla="*/ 163174 h 3404017"/>
              <a:gd name="connsiteX20" fmla="*/ 160203 w 1596534"/>
              <a:gd name="connsiteY20" fmla="*/ 2972 h 3404017"/>
              <a:gd name="connsiteX0" fmla="*/ 160203 w 1596534"/>
              <a:gd name="connsiteY0" fmla="*/ 0 h 3401045"/>
              <a:gd name="connsiteX1" fmla="*/ 337908 w 1596534"/>
              <a:gd name="connsiteY1" fmla="*/ 0 h 3401045"/>
              <a:gd name="connsiteX2" fmla="*/ 378730 w 1596534"/>
              <a:gd name="connsiteY2" fmla="*/ 91379 h 3401045"/>
              <a:gd name="connsiteX3" fmla="*/ 449669 w 1596534"/>
              <a:gd name="connsiteY3" fmla="*/ 132848 h 3401045"/>
              <a:gd name="connsiteX4" fmla="*/ 1153217 w 1596534"/>
              <a:gd name="connsiteY4" fmla="*/ 132848 h 3401045"/>
              <a:gd name="connsiteX5" fmla="*/ 1226341 w 1596534"/>
              <a:gd name="connsiteY5" fmla="*/ 92412 h 3401045"/>
              <a:gd name="connsiteX6" fmla="*/ 1250118 w 1596534"/>
              <a:gd name="connsiteY6" fmla="*/ 0 h 3401045"/>
              <a:gd name="connsiteX7" fmla="*/ 1436332 w 1596534"/>
              <a:gd name="connsiteY7" fmla="*/ 0 h 3401045"/>
              <a:gd name="connsiteX8" fmla="*/ 1596534 w 1596534"/>
              <a:gd name="connsiteY8" fmla="*/ 160202 h 3401045"/>
              <a:gd name="connsiteX9" fmla="*/ 1596534 w 1596534"/>
              <a:gd name="connsiteY9" fmla="*/ 885496 h 3401045"/>
              <a:gd name="connsiteX10" fmla="*/ 1596534 w 1596534"/>
              <a:gd name="connsiteY10" fmla="*/ 3240843 h 3401045"/>
              <a:gd name="connsiteX11" fmla="*/ 1436332 w 1596534"/>
              <a:gd name="connsiteY11" fmla="*/ 3401045 h 3401045"/>
              <a:gd name="connsiteX12" fmla="*/ 800990 w 1596534"/>
              <a:gd name="connsiteY12" fmla="*/ 3401045 h 3401045"/>
              <a:gd name="connsiteX13" fmla="*/ 795545 w 1596534"/>
              <a:gd name="connsiteY13" fmla="*/ 3401045 h 3401045"/>
              <a:gd name="connsiteX14" fmla="*/ 160203 w 1596534"/>
              <a:gd name="connsiteY14" fmla="*/ 3401045 h 3401045"/>
              <a:gd name="connsiteX15" fmla="*/ 1 w 1596534"/>
              <a:gd name="connsiteY15" fmla="*/ 3240843 h 3401045"/>
              <a:gd name="connsiteX16" fmla="*/ 1 w 1596534"/>
              <a:gd name="connsiteY16" fmla="*/ 3162920 h 3401045"/>
              <a:gd name="connsiteX17" fmla="*/ 0 w 1596534"/>
              <a:gd name="connsiteY17" fmla="*/ 292400 h 3401045"/>
              <a:gd name="connsiteX18" fmla="*/ 1 w 1596534"/>
              <a:gd name="connsiteY18" fmla="*/ 292400 h 3401045"/>
              <a:gd name="connsiteX19" fmla="*/ 1 w 1596534"/>
              <a:gd name="connsiteY19" fmla="*/ 160202 h 3401045"/>
              <a:gd name="connsiteX20" fmla="*/ 160203 w 1596534"/>
              <a:gd name="connsiteY20" fmla="*/ 0 h 340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96534" h="3401045">
                <a:moveTo>
                  <a:pt x="160203" y="0"/>
                </a:moveTo>
                <a:lnTo>
                  <a:pt x="337908" y="0"/>
                </a:lnTo>
                <a:cubicBezTo>
                  <a:pt x="371853" y="14239"/>
                  <a:pt x="366047" y="66266"/>
                  <a:pt x="378730" y="91379"/>
                </a:cubicBezTo>
                <a:cubicBezTo>
                  <a:pt x="391413" y="116492"/>
                  <a:pt x="413212" y="136338"/>
                  <a:pt x="449669" y="132848"/>
                </a:cubicBezTo>
                <a:lnTo>
                  <a:pt x="1153217" y="132848"/>
                </a:lnTo>
                <a:cubicBezTo>
                  <a:pt x="1197468" y="128091"/>
                  <a:pt x="1210191" y="114553"/>
                  <a:pt x="1226341" y="92412"/>
                </a:cubicBezTo>
                <a:cubicBezTo>
                  <a:pt x="1242491" y="70271"/>
                  <a:pt x="1225354" y="3066"/>
                  <a:pt x="1250118" y="0"/>
                </a:cubicBezTo>
                <a:lnTo>
                  <a:pt x="1436332" y="0"/>
                </a:lnTo>
                <a:cubicBezTo>
                  <a:pt x="1524809" y="0"/>
                  <a:pt x="1596534" y="71725"/>
                  <a:pt x="1596534" y="160202"/>
                </a:cubicBezTo>
                <a:lnTo>
                  <a:pt x="1596534" y="885496"/>
                </a:lnTo>
                <a:lnTo>
                  <a:pt x="1596534" y="3240843"/>
                </a:lnTo>
                <a:cubicBezTo>
                  <a:pt x="1596534" y="3329320"/>
                  <a:pt x="1524809" y="3401045"/>
                  <a:pt x="1436332" y="3401045"/>
                </a:cubicBezTo>
                <a:lnTo>
                  <a:pt x="800990" y="3401045"/>
                </a:lnTo>
                <a:lnTo>
                  <a:pt x="795545" y="3401045"/>
                </a:lnTo>
                <a:lnTo>
                  <a:pt x="160203" y="3401045"/>
                </a:lnTo>
                <a:cubicBezTo>
                  <a:pt x="71726" y="3401045"/>
                  <a:pt x="1" y="3329320"/>
                  <a:pt x="1" y="3240843"/>
                </a:cubicBezTo>
                <a:lnTo>
                  <a:pt x="1" y="3162920"/>
                </a:lnTo>
                <a:cubicBezTo>
                  <a:pt x="1" y="2206080"/>
                  <a:pt x="0" y="1249240"/>
                  <a:pt x="0" y="292400"/>
                </a:cubicBezTo>
                <a:lnTo>
                  <a:pt x="1" y="292400"/>
                </a:lnTo>
                <a:lnTo>
                  <a:pt x="1" y="160202"/>
                </a:lnTo>
                <a:cubicBezTo>
                  <a:pt x="1" y="71725"/>
                  <a:pt x="71726" y="0"/>
                  <a:pt x="160203" y="0"/>
                </a:cubicBezTo>
                <a:close/>
              </a:path>
            </a:pathLst>
          </a:custGeom>
          <a:solidFill>
            <a:schemeClr val="bg2"/>
          </a:solidFill>
          <a:ln w="6350">
            <a:noFill/>
          </a:ln>
          <a:effectLst>
            <a:innerShdw blurRad="63500">
              <a:prstClr val="black">
                <a:alpha val="30000"/>
              </a:prstClr>
            </a:innerShdw>
          </a:effectLst>
        </p:spPr>
        <p:txBody>
          <a:bodyPr wrap="square" tIns="18288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Tree>
    <p:extLst>
      <p:ext uri="{BB962C8B-B14F-4D97-AF65-F5344CB8AC3E}">
        <p14:creationId xmlns:p14="http://schemas.microsoft.com/office/powerpoint/2010/main" val="2720634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ndroid Smartphone and Tablet: Horizontal">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a:p>
        </p:txBody>
      </p:sp>
      <p:sp>
        <p:nvSpPr>
          <p:cNvPr id="2" name="Date Placeholder 1"/>
          <p:cNvSpPr>
            <a:spLocks noGrp="1"/>
          </p:cNvSpPr>
          <p:nvPr>
            <p:ph type="dt" sz="half" idx="14"/>
          </p:nvPr>
        </p:nvSpPr>
        <p:spPr/>
        <p:txBody>
          <a:bodyPr/>
          <a:lstStyle/>
          <a:p>
            <a:fld id="{AACC3B3A-50AE-1643-8C32-B45014BFC6C8}" type="datetime1">
              <a:t>9/11/2019</a:t>
            </a:fld>
            <a:endParaRPr/>
          </a:p>
        </p:txBody>
      </p:sp>
      <p:sp>
        <p:nvSpPr>
          <p:cNvPr id="10" name="Footer Placeholder 9"/>
          <p:cNvSpPr>
            <a:spLocks noGrp="1"/>
          </p:cNvSpPr>
          <p:nvPr>
            <p:ph type="ftr" sz="quarter" idx="15"/>
          </p:nvPr>
        </p:nvSpPr>
        <p:spPr/>
        <p:txBody>
          <a:bodyPr/>
          <a:lstStyle/>
          <a:p>
            <a:r>
              <a:rPr lang="en-US"/>
              <a:t>Confidential – Oracle Internal/Restricted/Highly Restricted</a:t>
            </a:r>
            <a:endParaRPr/>
          </a:p>
        </p:txBody>
      </p:sp>
      <p:sp>
        <p:nvSpPr>
          <p:cNvPr id="11" name="Slide Number Placeholder 10"/>
          <p:cNvSpPr>
            <a:spLocks noGrp="1"/>
          </p:cNvSpPr>
          <p:nvPr>
            <p:ph type="sldNum" sz="quarter" idx="16"/>
          </p:nvPr>
        </p:nvSpPr>
        <p:spPr/>
        <p:txBody>
          <a:bodyPr/>
          <a:lstStyle/>
          <a:p>
            <a:fld id="{C51EAA63-D034-42AE-91FA-B13B9518C7BE}" type="slidenum">
              <a:rPr/>
              <a:pPr/>
              <a:t>‹#›</a:t>
            </a:fld>
            <a:endParaRPr/>
          </a:p>
        </p:txBody>
      </p:sp>
      <p:pic>
        <p:nvPicPr>
          <p:cNvPr id="12" name="Picture 11">
            <a:extLst>
              <a:ext uri="{FF2B5EF4-FFF2-40B4-BE49-F238E27FC236}">
                <a16:creationId xmlns:a16="http://schemas.microsoft.com/office/drawing/2014/main" id="{62EC2CD5-DE80-E746-A2C2-92DBE03452E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5528" y="1791864"/>
            <a:ext cx="1813677" cy="3887139"/>
          </a:xfrm>
          <a:prstGeom prst="rect">
            <a:avLst/>
          </a:prstGeom>
          <a:effectLst/>
        </p:spPr>
      </p:pic>
      <p:sp>
        <p:nvSpPr>
          <p:cNvPr id="13" name="Picture Placeholder 25">
            <a:extLst>
              <a:ext uri="{FF2B5EF4-FFF2-40B4-BE49-F238E27FC236}">
                <a16:creationId xmlns:a16="http://schemas.microsoft.com/office/drawing/2014/main" id="{DE55DC19-3462-DD47-85CB-36053FC3FBF3}"/>
              </a:ext>
            </a:extLst>
          </p:cNvPr>
          <p:cNvSpPr>
            <a:spLocks noGrp="1"/>
          </p:cNvSpPr>
          <p:nvPr>
            <p:ph type="pic" idx="17" hasCustomPrompt="1"/>
          </p:nvPr>
        </p:nvSpPr>
        <p:spPr bwMode="gray">
          <a:xfrm>
            <a:off x="555670" y="1985056"/>
            <a:ext cx="1692275" cy="3509746"/>
          </a:xfrm>
          <a:custGeom>
            <a:avLst/>
            <a:gdLst>
              <a:gd name="connsiteX0" fmla="*/ 56622 w 1692275"/>
              <a:gd name="connsiteY0" fmla="*/ 0 h 3509746"/>
              <a:gd name="connsiteX1" fmla="*/ 1635653 w 1692275"/>
              <a:gd name="connsiteY1" fmla="*/ 0 h 3509746"/>
              <a:gd name="connsiteX2" fmla="*/ 1692275 w 1692275"/>
              <a:gd name="connsiteY2" fmla="*/ 56622 h 3509746"/>
              <a:gd name="connsiteX3" fmla="*/ 1692275 w 1692275"/>
              <a:gd name="connsiteY3" fmla="*/ 169225 h 3509746"/>
              <a:gd name="connsiteX4" fmla="*/ 1692275 w 1692275"/>
              <a:gd name="connsiteY4" fmla="*/ 283103 h 3509746"/>
              <a:gd name="connsiteX5" fmla="*/ 1692275 w 1692275"/>
              <a:gd name="connsiteY5" fmla="*/ 3226643 h 3509746"/>
              <a:gd name="connsiteX6" fmla="*/ 1692275 w 1692275"/>
              <a:gd name="connsiteY6" fmla="*/ 3399973 h 3509746"/>
              <a:gd name="connsiteX7" fmla="*/ 1692275 w 1692275"/>
              <a:gd name="connsiteY7" fmla="*/ 3453124 h 3509746"/>
              <a:gd name="connsiteX8" fmla="*/ 1635653 w 1692275"/>
              <a:gd name="connsiteY8" fmla="*/ 3509746 h 3509746"/>
              <a:gd name="connsiteX9" fmla="*/ 56622 w 1692275"/>
              <a:gd name="connsiteY9" fmla="*/ 3509746 h 3509746"/>
              <a:gd name="connsiteX10" fmla="*/ 0 w 1692275"/>
              <a:gd name="connsiteY10" fmla="*/ 3453124 h 3509746"/>
              <a:gd name="connsiteX11" fmla="*/ 0 w 1692275"/>
              <a:gd name="connsiteY11" fmla="*/ 3399973 h 3509746"/>
              <a:gd name="connsiteX12" fmla="*/ 0 w 1692275"/>
              <a:gd name="connsiteY12" fmla="*/ 3226643 h 3509746"/>
              <a:gd name="connsiteX13" fmla="*/ 0 w 1692275"/>
              <a:gd name="connsiteY13" fmla="*/ 283103 h 3509746"/>
              <a:gd name="connsiteX14" fmla="*/ 0 w 1692275"/>
              <a:gd name="connsiteY14" fmla="*/ 169225 h 3509746"/>
              <a:gd name="connsiteX15" fmla="*/ 0 w 1692275"/>
              <a:gd name="connsiteY15" fmla="*/ 56622 h 3509746"/>
              <a:gd name="connsiteX16" fmla="*/ 56622 w 1692275"/>
              <a:gd name="connsiteY16" fmla="*/ 0 h 3509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92275" h="3509746">
                <a:moveTo>
                  <a:pt x="56622" y="0"/>
                </a:moveTo>
                <a:lnTo>
                  <a:pt x="1635653" y="0"/>
                </a:lnTo>
                <a:cubicBezTo>
                  <a:pt x="1666924" y="0"/>
                  <a:pt x="1692275" y="25351"/>
                  <a:pt x="1692275" y="56622"/>
                </a:cubicBezTo>
                <a:lnTo>
                  <a:pt x="1692275" y="169225"/>
                </a:lnTo>
                <a:lnTo>
                  <a:pt x="1692275" y="283103"/>
                </a:lnTo>
                <a:lnTo>
                  <a:pt x="1692275" y="3226643"/>
                </a:lnTo>
                <a:lnTo>
                  <a:pt x="1692275" y="3399973"/>
                </a:lnTo>
                <a:lnTo>
                  <a:pt x="1692275" y="3453124"/>
                </a:lnTo>
                <a:cubicBezTo>
                  <a:pt x="1692275" y="3484395"/>
                  <a:pt x="1666924" y="3509746"/>
                  <a:pt x="1635653" y="3509746"/>
                </a:cubicBezTo>
                <a:lnTo>
                  <a:pt x="56622" y="3509746"/>
                </a:lnTo>
                <a:cubicBezTo>
                  <a:pt x="25351" y="3509746"/>
                  <a:pt x="0" y="3484395"/>
                  <a:pt x="0" y="3453124"/>
                </a:cubicBezTo>
                <a:lnTo>
                  <a:pt x="0" y="3399973"/>
                </a:lnTo>
                <a:lnTo>
                  <a:pt x="0" y="3226643"/>
                </a:lnTo>
                <a:lnTo>
                  <a:pt x="0" y="283103"/>
                </a:lnTo>
                <a:lnTo>
                  <a:pt x="0" y="169225"/>
                </a:lnTo>
                <a:lnTo>
                  <a:pt x="0" y="56622"/>
                </a:lnTo>
                <a:cubicBezTo>
                  <a:pt x="0" y="25351"/>
                  <a:pt x="25351" y="0"/>
                  <a:pt x="56622" y="0"/>
                </a:cubicBezTo>
                <a:close/>
              </a:path>
            </a:pathLst>
          </a:custGeom>
          <a:solidFill>
            <a:schemeClr val="bg2"/>
          </a:solidFill>
          <a:ln w="6350">
            <a:noFill/>
          </a:ln>
          <a:effectLst>
            <a:innerShdw blurRad="88900">
              <a:schemeClr val="bg1">
                <a:alpha val="50000"/>
              </a:schemeClr>
            </a:innerShdw>
          </a:effectLst>
        </p:spPr>
        <p:txBody>
          <a:bodyPr wrap="square" tIns="18288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a:t>
            </a:r>
            <a:br>
              <a:rPr lang="en-US" dirty="0"/>
            </a:br>
            <a:r>
              <a:rPr lang="en-US" dirty="0"/>
              <a:t>to add picture</a:t>
            </a:r>
            <a:endParaRPr dirty="0"/>
          </a:p>
        </p:txBody>
      </p:sp>
      <p:pic>
        <p:nvPicPr>
          <p:cNvPr id="14" name="Picture 13">
            <a:extLst>
              <a:ext uri="{FF2B5EF4-FFF2-40B4-BE49-F238E27FC236}">
                <a16:creationId xmlns:a16="http://schemas.microsoft.com/office/drawing/2014/main" id="{80AAD5BA-2790-884F-9547-AAEB675B832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84555" y="1543401"/>
            <a:ext cx="6064690" cy="4567423"/>
          </a:xfrm>
          <a:prstGeom prst="rect">
            <a:avLst/>
          </a:prstGeom>
          <a:effectLst/>
        </p:spPr>
      </p:pic>
      <p:sp>
        <p:nvSpPr>
          <p:cNvPr id="17" name="Picture Placeholder 2">
            <a:extLst>
              <a:ext uri="{FF2B5EF4-FFF2-40B4-BE49-F238E27FC236}">
                <a16:creationId xmlns:a16="http://schemas.microsoft.com/office/drawing/2014/main" id="{AE0F10FE-89B3-8243-91A7-A90A2CC07284}"/>
              </a:ext>
            </a:extLst>
          </p:cNvPr>
          <p:cNvSpPr>
            <a:spLocks noGrp="1"/>
          </p:cNvSpPr>
          <p:nvPr>
            <p:ph type="pic" idx="18"/>
          </p:nvPr>
        </p:nvSpPr>
        <p:spPr bwMode="gray">
          <a:xfrm>
            <a:off x="3466990" y="1900922"/>
            <a:ext cx="4721226" cy="3886201"/>
          </a:xfrm>
          <a:solidFill>
            <a:schemeClr val="bg2"/>
          </a:solidFill>
          <a:ln w="3175">
            <a:noFill/>
          </a:ln>
          <a:effectLst>
            <a:innerShdw blurRad="63500">
              <a:prstClr val="black">
                <a:alpha val="30000"/>
              </a:prstClr>
            </a:innerShdw>
          </a:effectLst>
        </p:spPr>
        <p:txBody>
          <a:bodyPr tIns="18288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Tree>
    <p:extLst>
      <p:ext uri="{BB962C8B-B14F-4D97-AF65-F5344CB8AC3E}">
        <p14:creationId xmlns:p14="http://schemas.microsoft.com/office/powerpoint/2010/main" val="732946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ndroid Smartphone and Tablet: Vertical">
    <p:spTree>
      <p:nvGrpSpPr>
        <p:cNvPr id="1" name=""/>
        <p:cNvGrpSpPr/>
        <p:nvPr/>
      </p:nvGrpSpPr>
      <p:grpSpPr>
        <a:xfrm>
          <a:off x="0" y="0"/>
          <a:ext cx="0" cy="0"/>
          <a:chOff x="0" y="0"/>
          <a:chExt cx="0" cy="0"/>
        </a:xfrm>
      </p:grpSpPr>
      <p:sp>
        <p:nvSpPr>
          <p:cNvPr id="2" name="Title 1"/>
          <p:cNvSpPr>
            <a:spLocks noGrp="1"/>
          </p:cNvSpPr>
          <p:nvPr>
            <p:ph type="title"/>
          </p:nvPr>
        </p:nvSpPr>
        <p:spPr>
          <a:xfrm>
            <a:off x="398962" y="406400"/>
            <a:ext cx="5029200" cy="889000"/>
          </a:xfrm>
        </p:spPr>
        <p:txBody>
          <a:bodyPr anchor="b"/>
          <a:lstStyle>
            <a:lvl1pPr algn="l">
              <a:defRPr sz="3600" b="0"/>
            </a:lvl1pPr>
          </a:lstStyle>
          <a:p>
            <a:r>
              <a:rPr lang="en-US"/>
              <a:t>Click to edit Master title style</a:t>
            </a:r>
            <a:endParaRPr dirty="0"/>
          </a:p>
        </p:txBody>
      </p:sp>
      <p:sp>
        <p:nvSpPr>
          <p:cNvPr id="3" name="Date Placeholder 2"/>
          <p:cNvSpPr>
            <a:spLocks noGrp="1"/>
          </p:cNvSpPr>
          <p:nvPr>
            <p:ph type="dt" sz="half" idx="14"/>
          </p:nvPr>
        </p:nvSpPr>
        <p:spPr/>
        <p:txBody>
          <a:bodyPr/>
          <a:lstStyle/>
          <a:p>
            <a:fld id="{3C758CE3-4372-C244-A7D4-3640C78D74EE}" type="datetime1">
              <a:t>9/11/2019</a:t>
            </a:fld>
            <a:endParaRPr/>
          </a:p>
        </p:txBody>
      </p:sp>
      <p:sp>
        <p:nvSpPr>
          <p:cNvPr id="4" name="Footer Placeholder 3"/>
          <p:cNvSpPr>
            <a:spLocks noGrp="1"/>
          </p:cNvSpPr>
          <p:nvPr>
            <p:ph type="ftr" sz="quarter" idx="15"/>
          </p:nvPr>
        </p:nvSpPr>
        <p:spPr/>
        <p:txBody>
          <a:bodyPr/>
          <a:lstStyle/>
          <a:p>
            <a:r>
              <a:rPr lang="en-US"/>
              <a:t>Confidential – Oracle Internal/Restricted/Highly Restricted</a:t>
            </a:r>
            <a:endParaRPr/>
          </a:p>
        </p:txBody>
      </p:sp>
      <p:sp>
        <p:nvSpPr>
          <p:cNvPr id="10" name="Slide Number Placeholder 9"/>
          <p:cNvSpPr>
            <a:spLocks noGrp="1"/>
          </p:cNvSpPr>
          <p:nvPr>
            <p:ph type="sldNum" sz="quarter" idx="16"/>
          </p:nvPr>
        </p:nvSpPr>
        <p:spPr/>
        <p:txBody>
          <a:bodyPr/>
          <a:lstStyle/>
          <a:p>
            <a:fld id="{C51EAA63-D034-42AE-91FA-B13B9518C7BE}" type="slidenum">
              <a:rPr/>
              <a:pPr/>
              <a:t>‹#›</a:t>
            </a:fld>
            <a:endParaRPr/>
          </a:p>
        </p:txBody>
      </p:sp>
      <p:pic>
        <p:nvPicPr>
          <p:cNvPr id="11" name="Picture 10">
            <a:extLst>
              <a:ext uri="{FF2B5EF4-FFF2-40B4-BE49-F238E27FC236}">
                <a16:creationId xmlns:a16="http://schemas.microsoft.com/office/drawing/2014/main" id="{C772EB8D-7B60-8A4F-B03B-67CA503D6F2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79"/>
          <a:stretch/>
        </p:blipFill>
        <p:spPr>
          <a:xfrm rot="5400000">
            <a:off x="4079400" y="1662573"/>
            <a:ext cx="5504688" cy="4142417"/>
          </a:xfrm>
          <a:prstGeom prst="rect">
            <a:avLst/>
          </a:prstGeom>
          <a:effectLst/>
        </p:spPr>
      </p:pic>
      <p:sp>
        <p:nvSpPr>
          <p:cNvPr id="14" name="Picture Placeholder 2">
            <a:extLst>
              <a:ext uri="{FF2B5EF4-FFF2-40B4-BE49-F238E27FC236}">
                <a16:creationId xmlns:a16="http://schemas.microsoft.com/office/drawing/2014/main" id="{65CB21AD-43EA-9344-B023-8B1464C36ECD}"/>
              </a:ext>
            </a:extLst>
          </p:cNvPr>
          <p:cNvSpPr>
            <a:spLocks noGrp="1"/>
          </p:cNvSpPr>
          <p:nvPr>
            <p:ph type="pic" idx="18"/>
          </p:nvPr>
        </p:nvSpPr>
        <p:spPr bwMode="gray">
          <a:xfrm>
            <a:off x="5051932" y="1596880"/>
            <a:ext cx="3518824" cy="4279029"/>
          </a:xfrm>
          <a:solidFill>
            <a:schemeClr val="bg2"/>
          </a:solidFill>
          <a:ln w="3175">
            <a:noFill/>
          </a:ln>
        </p:spPr>
        <p:txBody>
          <a:bodyPr tIns="18288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pic>
        <p:nvPicPr>
          <p:cNvPr id="16" name="Picture 15">
            <a:extLst>
              <a:ext uri="{FF2B5EF4-FFF2-40B4-BE49-F238E27FC236}">
                <a16:creationId xmlns:a16="http://schemas.microsoft.com/office/drawing/2014/main" id="{3AC2C2D8-5A6F-E447-B638-1496D17B4E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81133" y="1805466"/>
            <a:ext cx="1813677" cy="3887139"/>
          </a:xfrm>
          <a:prstGeom prst="rect">
            <a:avLst/>
          </a:prstGeom>
          <a:effectLst/>
        </p:spPr>
      </p:pic>
      <p:sp>
        <p:nvSpPr>
          <p:cNvPr id="17" name="Picture Placeholder 25">
            <a:extLst>
              <a:ext uri="{FF2B5EF4-FFF2-40B4-BE49-F238E27FC236}">
                <a16:creationId xmlns:a16="http://schemas.microsoft.com/office/drawing/2014/main" id="{3DA0A7A4-34B2-7844-BF1B-2899690754F1}"/>
              </a:ext>
            </a:extLst>
          </p:cNvPr>
          <p:cNvSpPr>
            <a:spLocks noGrp="1"/>
          </p:cNvSpPr>
          <p:nvPr>
            <p:ph type="pic" idx="19" hasCustomPrompt="1"/>
          </p:nvPr>
        </p:nvSpPr>
        <p:spPr bwMode="gray">
          <a:xfrm>
            <a:off x="2041275" y="1998658"/>
            <a:ext cx="1692275" cy="3509746"/>
          </a:xfrm>
          <a:custGeom>
            <a:avLst/>
            <a:gdLst>
              <a:gd name="connsiteX0" fmla="*/ 56622 w 1692275"/>
              <a:gd name="connsiteY0" fmla="*/ 0 h 3509746"/>
              <a:gd name="connsiteX1" fmla="*/ 1635653 w 1692275"/>
              <a:gd name="connsiteY1" fmla="*/ 0 h 3509746"/>
              <a:gd name="connsiteX2" fmla="*/ 1692275 w 1692275"/>
              <a:gd name="connsiteY2" fmla="*/ 56622 h 3509746"/>
              <a:gd name="connsiteX3" fmla="*/ 1692275 w 1692275"/>
              <a:gd name="connsiteY3" fmla="*/ 169225 h 3509746"/>
              <a:gd name="connsiteX4" fmla="*/ 1692275 w 1692275"/>
              <a:gd name="connsiteY4" fmla="*/ 283103 h 3509746"/>
              <a:gd name="connsiteX5" fmla="*/ 1692275 w 1692275"/>
              <a:gd name="connsiteY5" fmla="*/ 3226643 h 3509746"/>
              <a:gd name="connsiteX6" fmla="*/ 1692275 w 1692275"/>
              <a:gd name="connsiteY6" fmla="*/ 3399973 h 3509746"/>
              <a:gd name="connsiteX7" fmla="*/ 1692275 w 1692275"/>
              <a:gd name="connsiteY7" fmla="*/ 3453124 h 3509746"/>
              <a:gd name="connsiteX8" fmla="*/ 1635653 w 1692275"/>
              <a:gd name="connsiteY8" fmla="*/ 3509746 h 3509746"/>
              <a:gd name="connsiteX9" fmla="*/ 56622 w 1692275"/>
              <a:gd name="connsiteY9" fmla="*/ 3509746 h 3509746"/>
              <a:gd name="connsiteX10" fmla="*/ 0 w 1692275"/>
              <a:gd name="connsiteY10" fmla="*/ 3453124 h 3509746"/>
              <a:gd name="connsiteX11" fmla="*/ 0 w 1692275"/>
              <a:gd name="connsiteY11" fmla="*/ 3399973 h 3509746"/>
              <a:gd name="connsiteX12" fmla="*/ 0 w 1692275"/>
              <a:gd name="connsiteY12" fmla="*/ 3226643 h 3509746"/>
              <a:gd name="connsiteX13" fmla="*/ 0 w 1692275"/>
              <a:gd name="connsiteY13" fmla="*/ 283103 h 3509746"/>
              <a:gd name="connsiteX14" fmla="*/ 0 w 1692275"/>
              <a:gd name="connsiteY14" fmla="*/ 169225 h 3509746"/>
              <a:gd name="connsiteX15" fmla="*/ 0 w 1692275"/>
              <a:gd name="connsiteY15" fmla="*/ 56622 h 3509746"/>
              <a:gd name="connsiteX16" fmla="*/ 56622 w 1692275"/>
              <a:gd name="connsiteY16" fmla="*/ 0 h 3509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92275" h="3509746">
                <a:moveTo>
                  <a:pt x="56622" y="0"/>
                </a:moveTo>
                <a:lnTo>
                  <a:pt x="1635653" y="0"/>
                </a:lnTo>
                <a:cubicBezTo>
                  <a:pt x="1666924" y="0"/>
                  <a:pt x="1692275" y="25351"/>
                  <a:pt x="1692275" y="56622"/>
                </a:cubicBezTo>
                <a:lnTo>
                  <a:pt x="1692275" y="169225"/>
                </a:lnTo>
                <a:lnTo>
                  <a:pt x="1692275" y="283103"/>
                </a:lnTo>
                <a:lnTo>
                  <a:pt x="1692275" y="3226643"/>
                </a:lnTo>
                <a:lnTo>
                  <a:pt x="1692275" y="3399973"/>
                </a:lnTo>
                <a:lnTo>
                  <a:pt x="1692275" y="3453124"/>
                </a:lnTo>
                <a:cubicBezTo>
                  <a:pt x="1692275" y="3484395"/>
                  <a:pt x="1666924" y="3509746"/>
                  <a:pt x="1635653" y="3509746"/>
                </a:cubicBezTo>
                <a:lnTo>
                  <a:pt x="56622" y="3509746"/>
                </a:lnTo>
                <a:cubicBezTo>
                  <a:pt x="25351" y="3509746"/>
                  <a:pt x="0" y="3484395"/>
                  <a:pt x="0" y="3453124"/>
                </a:cubicBezTo>
                <a:lnTo>
                  <a:pt x="0" y="3399973"/>
                </a:lnTo>
                <a:lnTo>
                  <a:pt x="0" y="3226643"/>
                </a:lnTo>
                <a:lnTo>
                  <a:pt x="0" y="283103"/>
                </a:lnTo>
                <a:lnTo>
                  <a:pt x="0" y="169225"/>
                </a:lnTo>
                <a:lnTo>
                  <a:pt x="0" y="56622"/>
                </a:lnTo>
                <a:cubicBezTo>
                  <a:pt x="0" y="25351"/>
                  <a:pt x="25351" y="0"/>
                  <a:pt x="56622" y="0"/>
                </a:cubicBezTo>
                <a:close/>
              </a:path>
            </a:pathLst>
          </a:custGeom>
          <a:solidFill>
            <a:schemeClr val="bg2"/>
          </a:solidFill>
          <a:ln w="6350">
            <a:noFill/>
          </a:ln>
          <a:effectLst>
            <a:innerShdw blurRad="88900">
              <a:schemeClr val="bg1">
                <a:alpha val="50000"/>
              </a:schemeClr>
            </a:innerShdw>
          </a:effectLst>
        </p:spPr>
        <p:txBody>
          <a:bodyPr wrap="square" tIns="18288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a:t>
            </a:r>
            <a:br>
              <a:rPr lang="en-US" dirty="0"/>
            </a:br>
            <a:r>
              <a:rPr lang="en-US" dirty="0"/>
              <a:t>to add picture</a:t>
            </a:r>
            <a:endParaRPr dirty="0"/>
          </a:p>
        </p:txBody>
      </p:sp>
    </p:spTree>
    <p:extLst>
      <p:ext uri="{BB962C8B-B14F-4D97-AF65-F5344CB8AC3E}">
        <p14:creationId xmlns:p14="http://schemas.microsoft.com/office/powerpoint/2010/main" val="1780256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Metric with 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descr="Full slide 4-color photo can be inserted here" title="Title Slide with Picture "/>
          <p:cNvSpPr>
            <a:spLocks noChangeAspect="1"/>
          </p:cNvSpPr>
          <p:nvPr userDrawn="1"/>
        </p:nvSpPr>
        <p:spPr bwMode="hidden">
          <a:xfrm>
            <a:off x="0" y="0"/>
            <a:ext cx="9144000" cy="6858000"/>
          </a:xfrm>
          <a:prstGeom prst="rect">
            <a:avLst/>
          </a:prstGeom>
          <a:gradFill>
            <a:gsLst>
              <a:gs pos="0">
                <a:srgbClr val="493728">
                  <a:alpha val="50000"/>
                </a:srgbClr>
              </a:gs>
              <a:gs pos="100000">
                <a:srgbClr val="493728">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descr="Full slide 4-color photo can be inserted here" title="Title Slide with Picture">
            <a:extLst>
              <a:ext uri="{FF2B5EF4-FFF2-40B4-BE49-F238E27FC236}">
                <a16:creationId xmlns:a16="http://schemas.microsoft.com/office/drawing/2014/main" id="{3F2BC408-CC70-BD47-B91A-23E5ED82E30D}"/>
              </a:ext>
            </a:extLst>
          </p:cNvPr>
          <p:cNvSpPr/>
          <p:nvPr userDrawn="1"/>
        </p:nvSpPr>
        <p:spPr bwMode="hidden">
          <a:xfrm>
            <a:off x="1382" y="1371600"/>
            <a:ext cx="9144000" cy="5486400"/>
          </a:xfrm>
          <a:prstGeom prst="rect">
            <a:avLst/>
          </a:prstGeom>
          <a:gradFill>
            <a:gsLst>
              <a:gs pos="0">
                <a:srgbClr val="493728">
                  <a:alpha val="44000"/>
                </a:srgbClr>
              </a:gs>
              <a:gs pos="12000">
                <a:srgbClr val="493728">
                  <a:alpha val="25000"/>
                  <a:lumMod val="99000"/>
                </a:srgbClr>
              </a:gs>
              <a:gs pos="32000">
                <a:srgbClr val="493728">
                  <a:alpha val="0"/>
                  <a:lumMod val="0"/>
                  <a:lumOff val="10000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2" name="Text Placeholder 12"/>
          <p:cNvSpPr>
            <a:spLocks noGrp="1"/>
          </p:cNvSpPr>
          <p:nvPr>
            <p:ph type="body" sz="quarter" idx="13" hasCustomPrompt="1"/>
          </p:nvPr>
        </p:nvSpPr>
        <p:spPr>
          <a:xfrm>
            <a:off x="658813" y="2666999"/>
            <a:ext cx="3429893" cy="1960881"/>
          </a:xfrm>
        </p:spPr>
        <p:txBody>
          <a:bodyPr>
            <a:noAutofit/>
          </a:bodyPr>
          <a:lstStyle>
            <a:lvl1pPr marL="1588" indent="0">
              <a:spcBef>
                <a:spcPts val="0"/>
              </a:spcBef>
              <a:buFontTx/>
              <a:buNone/>
              <a:defRPr sz="2800"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t>Click to add text</a:t>
            </a:r>
          </a:p>
        </p:txBody>
      </p:sp>
      <p:sp>
        <p:nvSpPr>
          <p:cNvPr id="6" name="Title 5"/>
          <p:cNvSpPr>
            <a:spLocks noGrp="1"/>
          </p:cNvSpPr>
          <p:nvPr>
            <p:ph type="title" hasCustomPrompt="1"/>
          </p:nvPr>
        </p:nvSpPr>
        <p:spPr>
          <a:xfrm>
            <a:off x="658813" y="533400"/>
            <a:ext cx="3429893" cy="2120900"/>
          </a:xfrm>
        </p:spPr>
        <p:txBody>
          <a:bodyPr/>
          <a:lstStyle>
            <a:lvl1pPr>
              <a:defRPr sz="13800" b="1"/>
            </a:lvl1pPr>
          </a:lstStyle>
          <a:p>
            <a:r>
              <a:t>XX</a:t>
            </a:r>
          </a:p>
        </p:txBody>
      </p:sp>
      <p:sp>
        <p:nvSpPr>
          <p:cNvPr id="18" name="Date Placeholder 17"/>
          <p:cNvSpPr>
            <a:spLocks noGrp="1"/>
          </p:cNvSpPr>
          <p:nvPr>
            <p:ph type="dt" sz="half" idx="14"/>
          </p:nvPr>
        </p:nvSpPr>
        <p:spPr/>
        <p:txBody>
          <a:bodyPr/>
          <a:lstStyle>
            <a:lvl1pPr>
              <a:defRPr>
                <a:solidFill>
                  <a:schemeClr val="tx1"/>
                </a:solidFill>
              </a:defRPr>
            </a:lvl1pPr>
          </a:lstStyle>
          <a:p>
            <a:fld id="{FCB92513-1E6E-004E-A5C8-E668B410A7AA}" type="datetime1">
              <a:rPr lang="en-US" smtClean="0"/>
              <a:pPr/>
              <a:t>9/11/2019</a:t>
            </a:fld>
            <a:endParaRPr lang="en-US"/>
          </a:p>
        </p:txBody>
      </p:sp>
      <p:sp>
        <p:nvSpPr>
          <p:cNvPr id="19" name="Footer Placeholder 18"/>
          <p:cNvSpPr>
            <a:spLocks noGrp="1"/>
          </p:cNvSpPr>
          <p:nvPr>
            <p:ph type="ftr" sz="quarter" idx="15"/>
          </p:nvPr>
        </p:nvSpPr>
        <p:spPr/>
        <p:txBody>
          <a:bodyPr/>
          <a:lstStyle>
            <a:lvl1pPr>
              <a:defRPr>
                <a:solidFill>
                  <a:schemeClr val="tx1"/>
                </a:solidFill>
              </a:defRPr>
            </a:lvl1pPr>
          </a:lstStyle>
          <a:p>
            <a:r>
              <a:rPr lang="en-US"/>
              <a:t>Confidential – Oracle Internal/Restricted/Highly Restricted</a:t>
            </a:r>
          </a:p>
        </p:txBody>
      </p:sp>
      <p:sp>
        <p:nvSpPr>
          <p:cNvPr id="20" name="Slide Number Placeholder 19"/>
          <p:cNvSpPr>
            <a:spLocks noGrp="1"/>
          </p:cNvSpPr>
          <p:nvPr>
            <p:ph type="sldNum" sz="quarter" idx="16"/>
          </p:nvPr>
        </p:nvSpPr>
        <p:spPr/>
        <p:txBody>
          <a:bodyPr/>
          <a:lstStyle>
            <a:lvl1pPr>
              <a:defRPr>
                <a:solidFill>
                  <a:schemeClr val="tx1"/>
                </a:solidFill>
              </a:defRPr>
            </a:lvl1pPr>
          </a:lstStyle>
          <a:p>
            <a:fld id="{C51EAA63-D034-42AE-91FA-B13B9518C7BE}" type="slidenum">
              <a:rPr lang="en-US" smtClean="0"/>
              <a:pPr/>
              <a:t>‹#›</a:t>
            </a:fld>
            <a:endParaRPr lang="en-US"/>
          </a:p>
        </p:txBody>
      </p:sp>
      <p:pic>
        <p:nvPicPr>
          <p:cNvPr id="15" name="Picture 14" descr="Oracle logo in white on red staging background" title="Oracle red badge logo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336" y="6263640"/>
            <a:ext cx="1625138" cy="594360"/>
          </a:xfrm>
          <a:prstGeom prst="rect">
            <a:avLst/>
          </a:prstGeom>
        </p:spPr>
      </p:pic>
      <p:sp>
        <p:nvSpPr>
          <p:cNvPr id="21" name="TextBox 20"/>
          <p:cNvSpPr txBox="1"/>
          <p:nvPr userDrawn="1"/>
        </p:nvSpPr>
        <p:spPr>
          <a:xfrm>
            <a:off x="2852928" y="6556248"/>
            <a:ext cx="3063240" cy="182880"/>
          </a:xfrm>
          <a:prstGeom prst="rect">
            <a:avLst/>
          </a:prstGeom>
          <a:noFill/>
        </p:spPr>
        <p:txBody>
          <a:bodyPr vert="horz" wrap="none" lIns="0" tIns="0" rIns="0" bIns="0" rtlCol="0" anchor="ctr" anchorCtr="0">
            <a:noAutofit/>
          </a:bodyPr>
          <a:lstStyle/>
          <a:p>
            <a:pPr algn="r"/>
            <a:r>
              <a:rPr lang="en-US" sz="850" dirty="0">
                <a:solidFill>
                  <a:schemeClr val="tx1"/>
                </a:solidFill>
              </a:rPr>
              <a:t>Copyright © </a:t>
            </a:r>
            <a:r>
              <a:rPr lang="is-IS" sz="850" dirty="0">
                <a:solidFill>
                  <a:schemeClr val="tx1"/>
                </a:solidFill>
              </a:rPr>
              <a:t>2019</a:t>
            </a:r>
            <a:r>
              <a:rPr lang="en-US" sz="850" dirty="0">
                <a:solidFill>
                  <a:schemeClr val="tx1"/>
                </a:solidFill>
              </a:rPr>
              <a:t>, Oracle and/or its affiliates. All rights reserved.  |</a:t>
            </a:r>
          </a:p>
        </p:txBody>
      </p:sp>
    </p:spTree>
    <p:extLst>
      <p:ext uri="{BB962C8B-B14F-4D97-AF65-F5344CB8AC3E}">
        <p14:creationId xmlns:p14="http://schemas.microsoft.com/office/powerpoint/2010/main" val="13818175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Safe Harbor Front">
    <p:spTree>
      <p:nvGrpSpPr>
        <p:cNvPr id="1" name=""/>
        <p:cNvGrpSpPr/>
        <p:nvPr/>
      </p:nvGrpSpPr>
      <p:grpSpPr>
        <a:xfrm>
          <a:off x="0" y="0"/>
          <a:ext cx="0" cy="0"/>
          <a:chOff x="0" y="0"/>
          <a:chExt cx="0" cy="0"/>
        </a:xfrm>
      </p:grpSpPr>
      <p:sp>
        <p:nvSpPr>
          <p:cNvPr id="5" name="TextBox 4"/>
          <p:cNvSpPr txBox="1"/>
          <p:nvPr/>
        </p:nvSpPr>
        <p:spPr>
          <a:xfrm>
            <a:off x="398963" y="1371600"/>
            <a:ext cx="8346073" cy="889000"/>
          </a:xfrm>
          <a:prstGeom prst="rect">
            <a:avLst/>
          </a:prstGeom>
          <a:noFill/>
        </p:spPr>
        <p:txBody>
          <a:bodyPr wrap="none" lIns="0" tIns="0" rIns="0" bIns="0" rtlCol="0" anchor="b">
            <a:noAutofit/>
          </a:bodyPr>
          <a:lstStyle/>
          <a:p>
            <a:pPr>
              <a:lnSpc>
                <a:spcPct val="90000"/>
              </a:lnSpc>
            </a:pPr>
            <a:r>
              <a:rPr sz="3200">
                <a:latin typeface="+mj-lt"/>
              </a:rPr>
              <a:t>Safe Harbor</a:t>
            </a:r>
            <a:r>
              <a:rPr sz="3200" baseline="0">
                <a:latin typeface="+mj-lt"/>
              </a:rPr>
              <a:t> Statement</a:t>
            </a:r>
            <a:endParaRPr sz="3200">
              <a:latin typeface="+mj-lt"/>
            </a:endParaRPr>
          </a:p>
        </p:txBody>
      </p:sp>
      <p:sp>
        <p:nvSpPr>
          <p:cNvPr id="6" name="TextBox 5"/>
          <p:cNvSpPr txBox="1"/>
          <p:nvPr/>
        </p:nvSpPr>
        <p:spPr>
          <a:xfrm>
            <a:off x="398963" y="2514600"/>
            <a:ext cx="8346073" cy="2286000"/>
          </a:xfrm>
          <a:prstGeom prst="rect">
            <a:avLst/>
          </a:prstGeom>
          <a:noFill/>
        </p:spPr>
        <p:txBody>
          <a:bodyPr wrap="square" lIns="0" tIns="0" rIns="0" bIns="0" rtlCol="0" anchor="t">
            <a:noAutofit/>
          </a:bodyPr>
          <a:lstStyle/>
          <a:p>
            <a:pPr>
              <a:lnSpc>
                <a:spcPct val="90000"/>
              </a:lnSpc>
            </a:pPr>
            <a:r>
              <a:rPr sz="2400" dirty="0">
                <a:latin typeface="+mn-lt"/>
              </a:rPr>
              <a:t>The following </a:t>
            </a:r>
            <a:r>
              <a:rPr lang="en-US" sz="2400" dirty="0">
                <a:latin typeface="+mn-lt"/>
              </a:rPr>
              <a:t>is intended to outline our general product direction. It is intended for information purposes only, and may not be incorporated into any contract. It is not a commitment to deliver any material, code, or functionality, and should not be relied </a:t>
            </a:r>
            <a:br>
              <a:rPr lang="en-US" sz="2400" dirty="0">
                <a:latin typeface="+mn-lt"/>
              </a:rPr>
            </a:br>
            <a:r>
              <a:rPr lang="en-US" sz="2400" dirty="0">
                <a:latin typeface="+mn-lt"/>
              </a:rPr>
              <a:t>upon in making purchasing decisions. The development, release, timing, and pricing of any features or functionality described for Oracle’s products may change and remains at the sole discretion of Oracle Corporation.</a:t>
            </a:r>
            <a:endParaRPr sz="2400" dirty="0">
              <a:latin typeface="+mn-lt"/>
            </a:endParaRPr>
          </a:p>
        </p:txBody>
      </p:sp>
      <p:sp>
        <p:nvSpPr>
          <p:cNvPr id="7" name="Date Placeholder 6"/>
          <p:cNvSpPr>
            <a:spLocks noGrp="1"/>
          </p:cNvSpPr>
          <p:nvPr>
            <p:ph type="dt" sz="half" idx="10"/>
          </p:nvPr>
        </p:nvSpPr>
        <p:spPr/>
        <p:txBody>
          <a:bodyPr/>
          <a:lstStyle/>
          <a:p>
            <a:fld id="{53A19476-1C4B-5F42-BBC3-E595DC0D9D1C}" type="datetime1">
              <a:t>9/11/2019</a:t>
            </a:fld>
            <a:endParaRPr/>
          </a:p>
        </p:txBody>
      </p:sp>
      <p:sp>
        <p:nvSpPr>
          <p:cNvPr id="8" name="Footer Placeholder 7"/>
          <p:cNvSpPr>
            <a:spLocks noGrp="1"/>
          </p:cNvSpPr>
          <p:nvPr>
            <p:ph type="ftr" sz="quarter" idx="11"/>
          </p:nvPr>
        </p:nvSpPr>
        <p:spPr/>
        <p:txBody>
          <a:bodyPr/>
          <a:lstStyle/>
          <a:p>
            <a:r>
              <a:rPr lang="en-US"/>
              <a:t>Confidential – Oracle Internal/Restricted/Highly Restricted</a:t>
            </a:r>
            <a:endParaRPr/>
          </a:p>
        </p:txBody>
      </p:sp>
      <p:sp>
        <p:nvSpPr>
          <p:cNvPr id="9" name="Slide Number Placeholder 8"/>
          <p:cNvSpPr>
            <a:spLocks noGrp="1"/>
          </p:cNvSpPr>
          <p:nvPr>
            <p:ph type="sldNum" sz="quarter" idx="12"/>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2597889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Safe Harbor Back">
    <p:spTree>
      <p:nvGrpSpPr>
        <p:cNvPr id="1" name=""/>
        <p:cNvGrpSpPr/>
        <p:nvPr/>
      </p:nvGrpSpPr>
      <p:grpSpPr>
        <a:xfrm>
          <a:off x="0" y="0"/>
          <a:ext cx="0" cy="0"/>
          <a:chOff x="0" y="0"/>
          <a:chExt cx="0" cy="0"/>
        </a:xfrm>
      </p:grpSpPr>
      <p:sp>
        <p:nvSpPr>
          <p:cNvPr id="5" name="TextBox 4"/>
          <p:cNvSpPr txBox="1"/>
          <p:nvPr/>
        </p:nvSpPr>
        <p:spPr>
          <a:xfrm>
            <a:off x="398963" y="1371600"/>
            <a:ext cx="8346073" cy="889000"/>
          </a:xfrm>
          <a:prstGeom prst="rect">
            <a:avLst/>
          </a:prstGeom>
          <a:noFill/>
        </p:spPr>
        <p:txBody>
          <a:bodyPr wrap="none" lIns="0" tIns="0" rIns="0" bIns="0" rtlCol="0" anchor="b">
            <a:noAutofit/>
          </a:bodyPr>
          <a:lstStyle/>
          <a:p>
            <a:pPr>
              <a:lnSpc>
                <a:spcPct val="90000"/>
              </a:lnSpc>
            </a:pPr>
            <a:r>
              <a:rPr sz="3200">
                <a:latin typeface="+mj-lt"/>
              </a:rPr>
              <a:t>Safe Harbor</a:t>
            </a:r>
            <a:r>
              <a:rPr sz="3200" baseline="0">
                <a:latin typeface="+mj-lt"/>
              </a:rPr>
              <a:t> Statement</a:t>
            </a:r>
            <a:endParaRPr sz="3200">
              <a:latin typeface="+mj-lt"/>
            </a:endParaRPr>
          </a:p>
        </p:txBody>
      </p:sp>
      <p:sp>
        <p:nvSpPr>
          <p:cNvPr id="6" name="TextBox 5"/>
          <p:cNvSpPr txBox="1"/>
          <p:nvPr/>
        </p:nvSpPr>
        <p:spPr>
          <a:xfrm>
            <a:off x="398963" y="2514600"/>
            <a:ext cx="8346073" cy="2286000"/>
          </a:xfrm>
          <a:prstGeom prst="rect">
            <a:avLst/>
          </a:prstGeom>
          <a:noFill/>
        </p:spPr>
        <p:txBody>
          <a:bodyPr wrap="square" lIns="0" tIns="0" rIns="0" bIns="0" rtlCol="0" anchor="t">
            <a:noAutofit/>
          </a:bodyPr>
          <a:lstStyle/>
          <a:p>
            <a:pPr>
              <a:lnSpc>
                <a:spcPct val="90000"/>
              </a:lnSpc>
            </a:pPr>
            <a:r>
              <a:rPr sz="2400" dirty="0">
                <a:latin typeface="+mn-lt"/>
              </a:rPr>
              <a:t>The preceding </a:t>
            </a:r>
            <a:r>
              <a:rPr lang="en-US" sz="2400" dirty="0">
                <a:latin typeface="+mn-lt"/>
              </a:rPr>
              <a:t>is intended to outline our general product direction. It is intended for information purposes only, and may not be incorporated into any contract. It is not a commitment to deliver any material, code, or functionality, and should not be relied </a:t>
            </a:r>
            <a:br>
              <a:rPr lang="en-US" sz="2400" dirty="0">
                <a:latin typeface="+mn-lt"/>
              </a:rPr>
            </a:br>
            <a:r>
              <a:rPr lang="en-US" sz="2400" dirty="0">
                <a:latin typeface="+mn-lt"/>
              </a:rPr>
              <a:t>upon in making purchasing decisions. The development, release, timing, and pricing of any features or functionality described for Oracle’s products may change and remains at the sole discretion of Oracle Corporation.</a:t>
            </a:r>
            <a:endParaRPr sz="2400" dirty="0">
              <a:latin typeface="+mn-lt"/>
            </a:endParaRPr>
          </a:p>
        </p:txBody>
      </p:sp>
      <p:sp>
        <p:nvSpPr>
          <p:cNvPr id="7" name="Date Placeholder 6"/>
          <p:cNvSpPr>
            <a:spLocks noGrp="1"/>
          </p:cNvSpPr>
          <p:nvPr>
            <p:ph type="dt" sz="half" idx="10"/>
          </p:nvPr>
        </p:nvSpPr>
        <p:spPr/>
        <p:txBody>
          <a:bodyPr/>
          <a:lstStyle/>
          <a:p>
            <a:fld id="{15B8575E-70D5-D543-B1CB-7D237194B040}" type="datetime1">
              <a:t>9/11/2019</a:t>
            </a:fld>
            <a:endParaRPr/>
          </a:p>
        </p:txBody>
      </p:sp>
      <p:sp>
        <p:nvSpPr>
          <p:cNvPr id="8" name="Footer Placeholder 7"/>
          <p:cNvSpPr>
            <a:spLocks noGrp="1"/>
          </p:cNvSpPr>
          <p:nvPr>
            <p:ph type="ftr" sz="quarter" idx="11"/>
          </p:nvPr>
        </p:nvSpPr>
        <p:spPr/>
        <p:txBody>
          <a:bodyPr/>
          <a:lstStyle/>
          <a:p>
            <a:r>
              <a:rPr lang="en-US"/>
              <a:t>Confidential – Oracle Internal/Restricted/Highly Restricted</a:t>
            </a:r>
            <a:endParaRPr/>
          </a:p>
        </p:txBody>
      </p:sp>
      <p:sp>
        <p:nvSpPr>
          <p:cNvPr id="9" name="Slide Number Placeholder 8"/>
          <p:cNvSpPr>
            <a:spLocks noGrp="1"/>
          </p:cNvSpPr>
          <p:nvPr>
            <p:ph type="sldNum" sz="quarter" idx="12"/>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2358871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Positioning Statem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DBE6163-4E61-C849-BA3F-6BDE4AE2B968}" type="datetime1">
              <a:t>9/11/2019</a:t>
            </a:fld>
            <a:endParaRPr/>
          </a:p>
        </p:txBody>
      </p:sp>
      <p:sp>
        <p:nvSpPr>
          <p:cNvPr id="6" name="Footer Placeholder 5"/>
          <p:cNvSpPr>
            <a:spLocks noGrp="1"/>
          </p:cNvSpPr>
          <p:nvPr>
            <p:ph type="ftr" sz="quarter" idx="11"/>
          </p:nvPr>
        </p:nvSpPr>
        <p:spPr/>
        <p:txBody>
          <a:bodyPr/>
          <a:lstStyle/>
          <a:p>
            <a:r>
              <a:rPr lang="en-US"/>
              <a:t>Confidential – Oracle Internal/Restricted/Highly Restricted</a:t>
            </a:r>
            <a:endParaRPr/>
          </a:p>
        </p:txBody>
      </p:sp>
      <p:sp>
        <p:nvSpPr>
          <p:cNvPr id="7" name="Slide Number Placeholder 6"/>
          <p:cNvSpPr>
            <a:spLocks noGrp="1"/>
          </p:cNvSpPr>
          <p:nvPr>
            <p:ph type="sldNum" sz="quarter" idx="12"/>
          </p:nvPr>
        </p:nvSpPr>
        <p:spPr/>
        <p:txBody>
          <a:bodyPr/>
          <a:lstStyle/>
          <a:p>
            <a:fld id="{C51EAA63-D034-42AE-91FA-B13B9518C7BE}" type="slidenum">
              <a:rPr/>
              <a:pPr/>
              <a:t>‹#›</a:t>
            </a:fld>
            <a:endParaRPr/>
          </a:p>
        </p:txBody>
      </p:sp>
      <p:pic>
        <p:nvPicPr>
          <p:cNvPr id="53" name="Picture 52" descr="&quot;Integrated Cloud Applications &amp; Platform Services&quot; tagline in red and black" title="Oracle corporate Tagline in color"/>
          <p:cNvPicPr>
            <a:picLocks noChangeAspect="1"/>
          </p:cNvPicPr>
          <p:nvPr/>
        </p:nvPicPr>
        <p:blipFill>
          <a:blip r:embed="rId2" cstate="print">
            <a:alphaModFix/>
            <a:extLst>
              <a:ext uri="{28A0092B-C50C-407E-A947-70E740481C1C}">
                <a14:useLocalDpi xmlns:a14="http://schemas.microsoft.com/office/drawing/2010/main" val="0"/>
              </a:ext>
            </a:extLst>
          </a:blip>
          <a:stretch>
            <a:fillRect/>
          </a:stretch>
        </p:blipFill>
        <p:spPr>
          <a:xfrm>
            <a:off x="1437206" y="2100085"/>
            <a:ext cx="6269588" cy="2387014"/>
          </a:xfrm>
          <a:prstGeom prst="rect">
            <a:avLst/>
          </a:prstGeom>
        </p:spPr>
      </p:pic>
    </p:spTree>
    <p:extLst>
      <p:ext uri="{BB962C8B-B14F-4D97-AF65-F5344CB8AC3E}">
        <p14:creationId xmlns:p14="http://schemas.microsoft.com/office/powerpoint/2010/main" val="3709137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blank" preserve="1">
  <p:cSld name="Oracle logo">
    <p:bg bwMode="ltGray">
      <p:bgPr>
        <a:solidFill>
          <a:srgbClr val="F80000"/>
        </a:solidFill>
        <a:effectLst/>
      </p:bgPr>
    </p:bg>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2299716" y="2843826"/>
            <a:ext cx="4544568" cy="569547"/>
          </a:xfrm>
          <a:prstGeom prst="rect">
            <a:avLst/>
          </a:prstGeom>
        </p:spPr>
      </p:pic>
    </p:spTree>
    <p:extLst>
      <p:ext uri="{BB962C8B-B14F-4D97-AF65-F5344CB8AC3E}">
        <p14:creationId xmlns:p14="http://schemas.microsoft.com/office/powerpoint/2010/main" val="1065755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3B45D52-9BFC-4E40-9E98-63C96DED3E81}" type="datetime1">
              <a:t>9/11/2019</a:t>
            </a:fld>
            <a:endParaRPr/>
          </a:p>
        </p:txBody>
      </p:sp>
      <p:sp>
        <p:nvSpPr>
          <p:cNvPr id="8" name="Footer Placeholder 7"/>
          <p:cNvSpPr>
            <a:spLocks noGrp="1"/>
          </p:cNvSpPr>
          <p:nvPr>
            <p:ph type="ftr" sz="quarter" idx="11"/>
          </p:nvPr>
        </p:nvSpPr>
        <p:spPr/>
        <p:txBody>
          <a:bodyPr/>
          <a:lstStyle/>
          <a:p>
            <a:r>
              <a:rPr lang="en-US"/>
              <a:t>Confidential – Oracle Internal/Restricted/Highly Restricted</a:t>
            </a:r>
            <a:endParaRPr/>
          </a:p>
        </p:txBody>
      </p:sp>
      <p:sp>
        <p:nvSpPr>
          <p:cNvPr id="9" name="Slide Number Placeholder 8"/>
          <p:cNvSpPr>
            <a:spLocks noGrp="1"/>
          </p:cNvSpPr>
          <p:nvPr>
            <p:ph type="sldNum" sz="quarter" idx="12"/>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2701067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16069" y="533400"/>
            <a:ext cx="1028968" cy="5410200"/>
          </a:xfrm>
        </p:spPr>
        <p:txBody>
          <a:bodyPr vert="eaVert"/>
          <a:lstStyle>
            <a:lvl1pPr>
              <a:defRPr/>
            </a:lvl1pPr>
          </a:lstStyle>
          <a:p>
            <a:r>
              <a:rPr lang="en-US"/>
              <a:t>Click to edit Master title style</a:t>
            </a:r>
            <a:endParaRPr/>
          </a:p>
        </p:txBody>
      </p:sp>
      <p:sp>
        <p:nvSpPr>
          <p:cNvPr id="3" name="Vertical Text Placeholder 2"/>
          <p:cNvSpPr>
            <a:spLocks noGrp="1"/>
          </p:cNvSpPr>
          <p:nvPr>
            <p:ph type="body" orient="vert" idx="1"/>
          </p:nvPr>
        </p:nvSpPr>
        <p:spPr>
          <a:xfrm>
            <a:off x="398964" y="533400"/>
            <a:ext cx="714561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F82F6A53-DC9F-EA43-ACC6-961D4ED2E73D}" type="datetime1">
              <a:t>9/11/2019</a:t>
            </a:fld>
            <a:endParaRPr/>
          </a:p>
        </p:txBody>
      </p:sp>
      <p:sp>
        <p:nvSpPr>
          <p:cNvPr id="8" name="Footer Placeholder 7"/>
          <p:cNvSpPr>
            <a:spLocks noGrp="1"/>
          </p:cNvSpPr>
          <p:nvPr>
            <p:ph type="ftr" sz="quarter" idx="11"/>
          </p:nvPr>
        </p:nvSpPr>
        <p:spPr/>
        <p:txBody>
          <a:bodyPr/>
          <a:lstStyle/>
          <a:p>
            <a:r>
              <a:rPr lang="en-US"/>
              <a:t>Confidential – Oracle Internal/Restricted/Highly Restricted</a:t>
            </a:r>
            <a:endParaRPr/>
          </a:p>
        </p:txBody>
      </p:sp>
      <p:sp>
        <p:nvSpPr>
          <p:cNvPr id="9" name="Slide Number Placeholder 8"/>
          <p:cNvSpPr>
            <a:spLocks noGrp="1"/>
          </p:cNvSpPr>
          <p:nvPr>
            <p:ph type="sldNum" sz="quarter" idx="12"/>
          </p:nvPr>
        </p:nvSpPr>
        <p:spPr/>
        <p:txBody>
          <a:bodyPr/>
          <a:lstStyle/>
          <a:p>
            <a:fld id="{C51EAA63-D034-42AE-91FA-B13B9518C7BE}" type="slidenum">
              <a:rPr/>
              <a:pPr/>
              <a:t>‹#›</a:t>
            </a:fld>
            <a:endParaRPr/>
          </a:p>
        </p:txBody>
      </p:sp>
    </p:spTree>
    <p:extLst>
      <p:ext uri="{BB962C8B-B14F-4D97-AF65-F5344CB8AC3E}">
        <p14:creationId xmlns:p14="http://schemas.microsoft.com/office/powerpoint/2010/main" val="2173454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4813" y="406400"/>
            <a:ext cx="8340223" cy="889000"/>
          </a:xfrm>
          <a:prstGeom prst="rect">
            <a:avLst/>
          </a:prstGeom>
        </p:spPr>
        <p:txBody>
          <a:bodyPr vert="horz" lIns="0" tIns="0" rIns="0" bIns="0" rtlCol="0" anchor="b">
            <a:noAutofit/>
          </a:bodyPr>
          <a:lstStyle/>
          <a:p>
            <a:r>
              <a:rPr lang="en-US"/>
              <a:t>Click to edit Master title style</a:t>
            </a:r>
            <a:endParaRPr dirty="0"/>
          </a:p>
        </p:txBody>
      </p:sp>
      <p:sp>
        <p:nvSpPr>
          <p:cNvPr id="3" name="Text Placeholder 2"/>
          <p:cNvSpPr>
            <a:spLocks noGrp="1"/>
          </p:cNvSpPr>
          <p:nvPr>
            <p:ph type="body" idx="1"/>
          </p:nvPr>
        </p:nvSpPr>
        <p:spPr>
          <a:xfrm>
            <a:off x="404813" y="1524001"/>
            <a:ext cx="8340719" cy="44196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40280" y="6556248"/>
            <a:ext cx="615238" cy="182880"/>
          </a:xfrm>
          <a:prstGeom prst="rect">
            <a:avLst/>
          </a:prstGeom>
        </p:spPr>
        <p:txBody>
          <a:bodyPr vert="horz" wrap="none" lIns="0" tIns="0" rIns="0" bIns="0" rtlCol="0" anchor="ctr" anchorCtr="0">
            <a:noAutofit/>
          </a:bodyPr>
          <a:lstStyle>
            <a:lvl1pPr algn="r">
              <a:defRPr sz="850">
                <a:solidFill>
                  <a:schemeClr val="tx1"/>
                </a:solidFill>
              </a:defRPr>
            </a:lvl1pPr>
          </a:lstStyle>
          <a:p>
            <a:fld id="{3D9A3398-C6B6-E04F-9CFD-32C0AF9577F6}" type="datetime1">
              <a:t>9/11/2019</a:t>
            </a:fld>
            <a:endParaRPr lang="en-US" dirty="0"/>
          </a:p>
        </p:txBody>
      </p:sp>
      <p:sp>
        <p:nvSpPr>
          <p:cNvPr id="5" name="Footer Placeholder 4"/>
          <p:cNvSpPr>
            <a:spLocks noGrp="1"/>
          </p:cNvSpPr>
          <p:nvPr>
            <p:ph type="ftr" sz="quarter" idx="3"/>
          </p:nvPr>
        </p:nvSpPr>
        <p:spPr>
          <a:xfrm>
            <a:off x="5961888" y="6556248"/>
            <a:ext cx="2560320" cy="182880"/>
          </a:xfrm>
          <a:prstGeom prst="rect">
            <a:avLst/>
          </a:prstGeom>
        </p:spPr>
        <p:txBody>
          <a:bodyPr vert="horz" wrap="none" lIns="0" tIns="0" rIns="0" bIns="0" rtlCol="0" anchor="ctr" anchorCtr="0">
            <a:noAutofit/>
          </a:bodyPr>
          <a:lstStyle>
            <a:lvl1pPr algn="l">
              <a:defRPr sz="850">
                <a:solidFill>
                  <a:schemeClr val="tx1"/>
                </a:solidFill>
              </a:defRPr>
            </a:lvl1pPr>
          </a:lstStyle>
          <a:p>
            <a:r>
              <a:rPr lang="en-US" dirty="0"/>
              <a:t>Confidential – Oracle Internal/Restricted/Highly Restricted</a:t>
            </a:r>
          </a:p>
        </p:txBody>
      </p:sp>
      <p:sp>
        <p:nvSpPr>
          <p:cNvPr id="6" name="Slide Number Placeholder 5"/>
          <p:cNvSpPr>
            <a:spLocks noGrp="1"/>
          </p:cNvSpPr>
          <p:nvPr>
            <p:ph type="sldNum" sz="quarter" idx="4"/>
          </p:nvPr>
        </p:nvSpPr>
        <p:spPr>
          <a:xfrm>
            <a:off x="8476488" y="6556248"/>
            <a:ext cx="274320" cy="182880"/>
          </a:xfrm>
          <a:prstGeom prst="rect">
            <a:avLst/>
          </a:prstGeom>
        </p:spPr>
        <p:txBody>
          <a:bodyPr vert="horz" wrap="none" lIns="0" tIns="0" rIns="0" bIns="0" rtlCol="0" anchor="ctr" anchorCtr="0">
            <a:noAutofit/>
          </a:bodyPr>
          <a:lstStyle>
            <a:lvl1pPr algn="r">
              <a:defRPr sz="850">
                <a:solidFill>
                  <a:schemeClr val="tx1"/>
                </a:solidFill>
              </a:defRPr>
            </a:lvl1pPr>
          </a:lstStyle>
          <a:p>
            <a:fld id="{C51EAA63-D034-42AE-91FA-B13B9518C7BE}" type="slidenum">
              <a:rPr lang="en-US" smtClean="0"/>
              <a:pPr/>
              <a:t>‹#›</a:t>
            </a:fld>
            <a:endParaRPr lang="en-US"/>
          </a:p>
        </p:txBody>
      </p:sp>
      <p:sp>
        <p:nvSpPr>
          <p:cNvPr id="15" name="TextBox 14"/>
          <p:cNvSpPr txBox="1"/>
          <p:nvPr/>
        </p:nvSpPr>
        <p:spPr>
          <a:xfrm>
            <a:off x="2852928" y="6556248"/>
            <a:ext cx="3063240" cy="182880"/>
          </a:xfrm>
          <a:prstGeom prst="rect">
            <a:avLst/>
          </a:prstGeom>
          <a:noFill/>
        </p:spPr>
        <p:txBody>
          <a:bodyPr vert="horz" wrap="none" lIns="0" tIns="0" rIns="0" bIns="0" rtlCol="0" anchor="ctr" anchorCtr="0">
            <a:noAutofit/>
          </a:bodyPr>
          <a:lstStyle/>
          <a:p>
            <a:pPr algn="r"/>
            <a:r>
              <a:rPr lang="en-US" sz="850" dirty="0">
                <a:solidFill>
                  <a:schemeClr val="tx1"/>
                </a:solidFill>
              </a:rPr>
              <a:t>Copyright © </a:t>
            </a:r>
            <a:r>
              <a:rPr lang="is-IS" sz="850" dirty="0">
                <a:solidFill>
                  <a:schemeClr val="tx1"/>
                </a:solidFill>
              </a:rPr>
              <a:t>2019</a:t>
            </a:r>
            <a:r>
              <a:rPr lang="en-US" sz="850" dirty="0">
                <a:solidFill>
                  <a:schemeClr val="tx1"/>
                </a:solidFill>
              </a:rPr>
              <a:t>, Oracle and/or its affiliates. All rights reserved.  |</a:t>
            </a:r>
          </a:p>
        </p:txBody>
      </p:sp>
      <p:pic>
        <p:nvPicPr>
          <p:cNvPr id="17" name="Picture 16" descr="Oracle logo in white on red staging background" title="Oracle red badge logo "/>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402336" y="6263640"/>
            <a:ext cx="1625138" cy="594360"/>
          </a:xfrm>
          <a:prstGeom prst="rect">
            <a:avLst/>
          </a:prstGeom>
        </p:spPr>
      </p:pic>
    </p:spTree>
    <p:extLst>
      <p:ext uri="{BB962C8B-B14F-4D97-AF65-F5344CB8AC3E}">
        <p14:creationId xmlns:p14="http://schemas.microsoft.com/office/powerpoint/2010/main" val="3193062027"/>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2" r:id="rId3"/>
    <p:sldLayoutId id="2147483664" r:id="rId4"/>
    <p:sldLayoutId id="2147483688" r:id="rId5"/>
    <p:sldLayoutId id="2147483650" r:id="rId6"/>
    <p:sldLayoutId id="2147483663" r:id="rId7"/>
    <p:sldLayoutId id="2147483686" r:id="rId8"/>
    <p:sldLayoutId id="2147483651" r:id="rId9"/>
    <p:sldLayoutId id="2147483665" r:id="rId10"/>
    <p:sldLayoutId id="2147483696" r:id="rId11"/>
    <p:sldLayoutId id="2147483669" r:id="rId12"/>
    <p:sldLayoutId id="2147483691" r:id="rId13"/>
    <p:sldLayoutId id="2147483683" r:id="rId14"/>
    <p:sldLayoutId id="2147483670" r:id="rId15"/>
    <p:sldLayoutId id="2147483652" r:id="rId16"/>
    <p:sldLayoutId id="2147483671" r:id="rId17"/>
    <p:sldLayoutId id="2147483672" r:id="rId18"/>
    <p:sldLayoutId id="2147483679" r:id="rId19"/>
    <p:sldLayoutId id="2147483685" r:id="rId20"/>
    <p:sldLayoutId id="2147483653" r:id="rId21"/>
    <p:sldLayoutId id="2147483654" r:id="rId22"/>
    <p:sldLayoutId id="2147483666" r:id="rId23"/>
    <p:sldLayoutId id="2147483655" r:id="rId24"/>
    <p:sldLayoutId id="2147483656" r:id="rId25"/>
    <p:sldLayoutId id="2147483657" r:id="rId26"/>
    <p:sldLayoutId id="2147483673" r:id="rId27"/>
    <p:sldLayoutId id="2147483674" r:id="rId28"/>
    <p:sldLayoutId id="2147483682" r:id="rId29"/>
    <p:sldLayoutId id="2147483684" r:id="rId30"/>
    <p:sldLayoutId id="2147483689" r:id="rId31"/>
    <p:sldLayoutId id="2147483690" r:id="rId32"/>
    <p:sldLayoutId id="2147483668" r:id="rId33"/>
    <p:sldLayoutId id="2147483675" r:id="rId34"/>
    <p:sldLayoutId id="2147483676" r:id="rId35"/>
    <p:sldLayoutId id="2147483667" r:id="rId36"/>
    <p:sldLayoutId id="2147483661" r:id="rId37"/>
    <p:sldLayoutId id="2147483687" r:id="rId38"/>
    <p:sldLayoutId id="2147483659" r:id="rId3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8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200"/>
        </a:spcBef>
        <a:buClr>
          <a:schemeClr val="tx1">
            <a:lumMod val="60000"/>
            <a:lumOff val="40000"/>
          </a:schemeClr>
        </a:buClr>
        <a:buFont typeface="Arial" panose="020B0604020202020204" pitchFamily="34" charset="0"/>
        <a:buChar char="•"/>
        <a:defRPr sz="2800" kern="1200">
          <a:solidFill>
            <a:schemeClr val="tx1"/>
          </a:solidFill>
          <a:latin typeface="+mn-lt"/>
          <a:ea typeface="+mn-ea"/>
          <a:cs typeface="+mn-cs"/>
        </a:defRPr>
      </a:lvl1pPr>
      <a:lvl2pPr marL="502920" indent="-228600" algn="l" defTabSz="914400" rtl="0" eaLnBrk="1" latinLnBrk="0" hangingPunct="1">
        <a:lnSpc>
          <a:spcPct val="90000"/>
        </a:lnSpc>
        <a:spcBef>
          <a:spcPts val="800"/>
        </a:spcBef>
        <a:buClr>
          <a:schemeClr val="tx1">
            <a:lumMod val="60000"/>
            <a:lumOff val="40000"/>
          </a:schemeClr>
        </a:buClr>
        <a:buFont typeface="Arial" panose="020B0604020202020204" pitchFamily="34" charset="0"/>
        <a:buChar char="–"/>
        <a:defRPr sz="2400" kern="1200">
          <a:solidFill>
            <a:schemeClr val="tx1"/>
          </a:solidFill>
          <a:latin typeface="+mn-lt"/>
          <a:ea typeface="+mn-ea"/>
          <a:cs typeface="+mn-cs"/>
        </a:defRPr>
      </a:lvl2pPr>
      <a:lvl3pPr marL="7315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2000" kern="1200">
          <a:solidFill>
            <a:schemeClr val="tx1"/>
          </a:solidFill>
          <a:latin typeface="+mn-lt"/>
          <a:ea typeface="+mn-ea"/>
          <a:cs typeface="+mn-cs"/>
        </a:defRPr>
      </a:lvl3pPr>
      <a:lvl4pPr marL="9601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800" kern="1200">
          <a:solidFill>
            <a:schemeClr val="tx1"/>
          </a:solidFill>
          <a:latin typeface="+mn-lt"/>
          <a:ea typeface="+mn-ea"/>
          <a:cs typeface="+mn-cs"/>
        </a:defRPr>
      </a:lvl4pPr>
      <a:lvl5pPr marL="11887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5pPr>
      <a:lvl6pPr marL="14173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6pPr>
      <a:lvl7pPr marL="16459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7pPr>
      <a:lvl8pPr marL="18745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8pPr>
      <a:lvl9pPr marL="21031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infomanagementcenter.com/publications/search_newsletters/"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Improving </a:t>
            </a:r>
            <a:r>
              <a:rPr lang="en-US" dirty="0"/>
              <a:t>Topic Reuse</a:t>
            </a:r>
          </a:p>
        </p:txBody>
      </p:sp>
      <p:sp>
        <p:nvSpPr>
          <p:cNvPr id="3" name="Subtitle 2"/>
          <p:cNvSpPr>
            <a:spLocks noGrp="1"/>
          </p:cNvSpPr>
          <p:nvPr>
            <p:ph type="subTitle" idx="1"/>
          </p:nvPr>
        </p:nvSpPr>
        <p:spPr/>
        <p:txBody>
          <a:bodyPr/>
          <a:lstStyle/>
          <a:p>
            <a:r>
              <a:rPr lang="en-US" dirty="0"/>
              <a:t>Boston DITA Users Group</a:t>
            </a:r>
          </a:p>
        </p:txBody>
      </p:sp>
      <p:sp>
        <p:nvSpPr>
          <p:cNvPr id="6" name="Text Placeholder 5"/>
          <p:cNvSpPr>
            <a:spLocks noGrp="1"/>
          </p:cNvSpPr>
          <p:nvPr>
            <p:ph type="body" sz="quarter" idx="13"/>
          </p:nvPr>
        </p:nvSpPr>
        <p:spPr>
          <a:xfrm>
            <a:off x="398963" y="3429452"/>
            <a:ext cx="7702817" cy="2514149"/>
          </a:xfrm>
        </p:spPr>
        <p:txBody>
          <a:bodyPr/>
          <a:lstStyle/>
          <a:p>
            <a:r>
              <a:rPr lang="en-US" dirty="0"/>
              <a:t>Stan Doherty, Ph.D.</a:t>
            </a:r>
          </a:p>
          <a:p>
            <a:r>
              <a:rPr lang="en-US" sz="2000" dirty="0"/>
              <a:t>Secretary                                   Consulting Content Developer</a:t>
            </a:r>
          </a:p>
          <a:p>
            <a:r>
              <a:rPr lang="en-US" sz="2000" dirty="0"/>
              <a:t>OASIS DITA Adoption TC         Oracle Cloud Infrastructure</a:t>
            </a:r>
          </a:p>
          <a:p>
            <a:r>
              <a:rPr lang="is-IS" sz="2000" dirty="0"/>
              <a:t>                                                    Oracle Corporation</a:t>
            </a:r>
          </a:p>
          <a:p>
            <a:r>
              <a:rPr lang="en-US" dirty="0"/>
              <a:t>September 11, </a:t>
            </a:r>
            <a:r>
              <a:rPr lang="is-IS" dirty="0"/>
              <a:t>2019</a:t>
            </a:r>
            <a:endParaRPr lang="en-US" dirty="0"/>
          </a:p>
        </p:txBody>
      </p:sp>
      <p:cxnSp>
        <p:nvCxnSpPr>
          <p:cNvPr id="7" name="Straight Connector 6">
            <a:extLst>
              <a:ext uri="{FF2B5EF4-FFF2-40B4-BE49-F238E27FC236}">
                <a16:creationId xmlns:a16="http://schemas.microsoft.com/office/drawing/2014/main" id="{34043EA9-13EA-440E-AC86-12607A76B089}"/>
              </a:ext>
            </a:extLst>
          </p:cNvPr>
          <p:cNvCxnSpPr/>
          <p:nvPr/>
        </p:nvCxnSpPr>
        <p:spPr>
          <a:xfrm>
            <a:off x="398926" y="3736258"/>
            <a:ext cx="7250571" cy="0"/>
          </a:xfrm>
          <a:prstGeom prst="line">
            <a:avLst/>
          </a:prstGeom>
          <a:ln w="19050">
            <a:solidFill>
              <a:schemeClr val="tx1">
                <a:alpha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F75167A-B1AE-4BF9-8E3F-4A6D232625AC}"/>
              </a:ext>
            </a:extLst>
          </p:cNvPr>
          <p:cNvCxnSpPr/>
          <p:nvPr/>
        </p:nvCxnSpPr>
        <p:spPr>
          <a:xfrm>
            <a:off x="398926" y="4584673"/>
            <a:ext cx="7250571" cy="0"/>
          </a:xfrm>
          <a:prstGeom prst="line">
            <a:avLst/>
          </a:prstGeom>
          <a:ln w="19050">
            <a:solidFill>
              <a:schemeClr val="tx1">
                <a:alpha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7760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3"/>
          </p:nvPr>
        </p:nvSpPr>
        <p:spPr>
          <a:xfrm>
            <a:off x="1578862" y="1981199"/>
            <a:ext cx="7243376" cy="3962401"/>
          </a:xfrm>
        </p:spPr>
        <p:txBody>
          <a:bodyPr/>
          <a:lstStyle/>
          <a:p>
            <a:r>
              <a:rPr lang="en-US" dirty="0" smtClean="0"/>
              <a:t>What have we learned about DITA reuse?</a:t>
            </a:r>
          </a:p>
          <a:p>
            <a:r>
              <a:rPr lang="en-US" dirty="0" smtClean="0"/>
              <a:t>How do teams set appropriate expectations?</a:t>
            </a:r>
          </a:p>
          <a:p>
            <a:r>
              <a:rPr lang="en-US" dirty="0" smtClean="0"/>
              <a:t>How do teams approach content analysis?</a:t>
            </a:r>
          </a:p>
          <a:p>
            <a:r>
              <a:rPr lang="en-US" dirty="0" smtClean="0"/>
              <a:t>How do teams refactor topics for reuse?</a:t>
            </a:r>
            <a:endParaRPr lang="en-US" dirty="0" smtClean="0"/>
          </a:p>
          <a:p>
            <a:r>
              <a:rPr lang="en-US" dirty="0" smtClean="0"/>
              <a:t>How do teams </a:t>
            </a:r>
            <a:r>
              <a:rPr lang="en-US" dirty="0" smtClean="0"/>
              <a:t>maintain reused content?</a:t>
            </a:r>
            <a:endParaRPr lang="en-US" dirty="0" smtClean="0"/>
          </a:p>
          <a:p>
            <a:endParaRPr lang="en-US" dirty="0" smtClean="0"/>
          </a:p>
        </p:txBody>
      </p:sp>
      <p:sp>
        <p:nvSpPr>
          <p:cNvPr id="24" name="Pentagon 23"/>
          <p:cNvSpPr/>
          <p:nvPr/>
        </p:nvSpPr>
        <p:spPr>
          <a:xfrm>
            <a:off x="967126" y="1981200"/>
            <a:ext cx="457200" cy="320040"/>
          </a:xfrm>
          <a:prstGeom prst="homePlate">
            <a:avLst/>
          </a:prstGeom>
          <a:solidFill>
            <a:schemeClr val="tx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sz="1600" b="1" dirty="0">
                <a:solidFill>
                  <a:schemeClr val="bg1"/>
                </a:solidFill>
              </a:rPr>
              <a:t>1</a:t>
            </a:r>
          </a:p>
        </p:txBody>
      </p:sp>
      <p:sp>
        <p:nvSpPr>
          <p:cNvPr id="25" name="Pentagon 24"/>
          <p:cNvSpPr/>
          <p:nvPr/>
        </p:nvSpPr>
        <p:spPr>
          <a:xfrm>
            <a:off x="967126" y="2677477"/>
            <a:ext cx="457200" cy="320040"/>
          </a:xfrm>
          <a:prstGeom prst="homePlate">
            <a:avLst/>
          </a:prstGeom>
          <a:solidFill>
            <a:schemeClr val="tx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sz="1600" b="1" dirty="0">
                <a:solidFill>
                  <a:schemeClr val="bg1"/>
                </a:solidFill>
              </a:rPr>
              <a:t>2</a:t>
            </a:r>
          </a:p>
        </p:txBody>
      </p:sp>
      <p:sp>
        <p:nvSpPr>
          <p:cNvPr id="26" name="Pentagon 25"/>
          <p:cNvSpPr/>
          <p:nvPr/>
        </p:nvSpPr>
        <p:spPr>
          <a:xfrm>
            <a:off x="967126" y="3373754"/>
            <a:ext cx="457200" cy="320040"/>
          </a:xfrm>
          <a:prstGeom prst="homePlate">
            <a:avLst/>
          </a:prstGeom>
          <a:solidFill>
            <a:schemeClr val="tx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sz="1600" b="1" dirty="0">
                <a:solidFill>
                  <a:schemeClr val="bg1"/>
                </a:solidFill>
              </a:rPr>
              <a:t>3</a:t>
            </a:r>
          </a:p>
        </p:txBody>
      </p:sp>
      <p:sp>
        <p:nvSpPr>
          <p:cNvPr id="27" name="Pentagon 26"/>
          <p:cNvSpPr/>
          <p:nvPr/>
        </p:nvSpPr>
        <p:spPr>
          <a:xfrm>
            <a:off x="967126" y="4070031"/>
            <a:ext cx="457200" cy="320040"/>
          </a:xfrm>
          <a:prstGeom prst="homePlate">
            <a:avLst/>
          </a:prstGeom>
          <a:solidFill>
            <a:schemeClr val="tx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sz="1600" b="1" dirty="0">
                <a:solidFill>
                  <a:schemeClr val="bg1"/>
                </a:solidFill>
              </a:rPr>
              <a:t>4</a:t>
            </a:r>
          </a:p>
        </p:txBody>
      </p:sp>
      <p:sp>
        <p:nvSpPr>
          <p:cNvPr id="7" name="Slide Number Placeholder 6"/>
          <p:cNvSpPr>
            <a:spLocks noGrp="1"/>
          </p:cNvSpPr>
          <p:nvPr>
            <p:ph type="sldNum" sz="quarter" idx="12"/>
          </p:nvPr>
        </p:nvSpPr>
        <p:spPr/>
        <p:txBody>
          <a:bodyPr/>
          <a:lstStyle/>
          <a:p>
            <a:fld id="{C51EAA63-D034-42AE-91FA-B13B9518C7BE}" type="slidenum">
              <a:rPr lang="en-US" smtClean="0"/>
              <a:pPr/>
              <a:t>2</a:t>
            </a:fld>
            <a:endParaRPr lang="en-US"/>
          </a:p>
        </p:txBody>
      </p:sp>
      <p:sp>
        <p:nvSpPr>
          <p:cNvPr id="9" name="Pentagon 27">
            <a:extLst>
              <a:ext uri="{FF2B5EF4-FFF2-40B4-BE49-F238E27FC236}">
                <a16:creationId xmlns:a16="http://schemas.microsoft.com/office/drawing/2014/main" id="{1A6C36E7-588D-4724-8302-40B01BB4029D}"/>
              </a:ext>
            </a:extLst>
          </p:cNvPr>
          <p:cNvSpPr/>
          <p:nvPr/>
        </p:nvSpPr>
        <p:spPr>
          <a:xfrm>
            <a:off x="974268" y="4765676"/>
            <a:ext cx="457200" cy="320040"/>
          </a:xfrm>
          <a:prstGeom prst="homePlate">
            <a:avLst/>
          </a:prstGeom>
          <a:solidFill>
            <a:schemeClr val="tx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sz="1600" b="1" dirty="0">
                <a:solidFill>
                  <a:schemeClr val="bg1"/>
                </a:solidFill>
              </a:rPr>
              <a:t>5</a:t>
            </a:r>
          </a:p>
        </p:txBody>
      </p:sp>
    </p:spTree>
    <p:extLst>
      <p:ext uri="{BB962C8B-B14F-4D97-AF65-F5344CB8AC3E}">
        <p14:creationId xmlns:p14="http://schemas.microsoft.com/office/powerpoint/2010/main" val="3175675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have we learned about DITA reuse?</a:t>
            </a:r>
            <a:endParaRPr lang="en-US" dirty="0"/>
          </a:p>
        </p:txBody>
      </p:sp>
      <p:sp>
        <p:nvSpPr>
          <p:cNvPr id="8" name="Slide Number Placeholder 7"/>
          <p:cNvSpPr>
            <a:spLocks noGrp="1"/>
          </p:cNvSpPr>
          <p:nvPr>
            <p:ph type="sldNum" sz="quarter" idx="16"/>
          </p:nvPr>
        </p:nvSpPr>
        <p:spPr/>
        <p:txBody>
          <a:bodyPr/>
          <a:lstStyle/>
          <a:p>
            <a:fld id="{C51EAA63-D034-42AE-91FA-B13B9518C7BE}" type="slidenum">
              <a:rPr lang="en-US" smtClean="0"/>
              <a:pPr/>
              <a:t>3</a:t>
            </a:fld>
            <a:endParaRPr lang="en-US"/>
          </a:p>
        </p:txBody>
      </p:sp>
      <p:sp>
        <p:nvSpPr>
          <p:cNvPr id="3" name="Text Placeholder 2"/>
          <p:cNvSpPr>
            <a:spLocks noGrp="1"/>
          </p:cNvSpPr>
          <p:nvPr>
            <p:ph type="body" sz="quarter" idx="13"/>
          </p:nvPr>
        </p:nvSpPr>
        <p:spPr/>
        <p:txBody>
          <a:bodyPr/>
          <a:lstStyle/>
          <a:p>
            <a:r>
              <a:rPr lang="en-US" dirty="0" smtClean="0"/>
              <a:t>State of the union . . . </a:t>
            </a:r>
            <a:endParaRPr lang="en-US" dirty="0"/>
          </a:p>
        </p:txBody>
      </p:sp>
      <p:sp>
        <p:nvSpPr>
          <p:cNvPr id="4" name="TextBox 3"/>
          <p:cNvSpPr txBox="1"/>
          <p:nvPr/>
        </p:nvSpPr>
        <p:spPr>
          <a:xfrm>
            <a:off x="408227" y="1893816"/>
            <a:ext cx="8323294" cy="4082481"/>
          </a:xfrm>
          <a:prstGeom prst="rect">
            <a:avLst/>
          </a:prstGeom>
          <a:noFill/>
        </p:spPr>
        <p:txBody>
          <a:bodyPr wrap="none" lIns="0" tIns="0" rIns="0" bIns="0" rtlCol="0">
            <a:noAutofit/>
          </a:bodyPr>
          <a:lstStyle/>
          <a:p>
            <a:pPr marL="342900" indent="-342900">
              <a:lnSpc>
                <a:spcPct val="90000"/>
              </a:lnSpc>
              <a:buFont typeface="+mj-lt"/>
              <a:buAutoNum type="arabicPeriod"/>
            </a:pPr>
            <a:r>
              <a:rPr lang="en-US" sz="2000" dirty="0" smtClean="0"/>
              <a:t>The OASIS DITA spec does not document reuse directly.</a:t>
            </a:r>
            <a:br>
              <a:rPr lang="en-US" sz="2000" dirty="0" smtClean="0"/>
            </a:br>
            <a:endParaRPr lang="en-US" sz="2000" dirty="0" smtClean="0"/>
          </a:p>
          <a:p>
            <a:pPr marL="342900" indent="-342900">
              <a:lnSpc>
                <a:spcPct val="90000"/>
              </a:lnSpc>
              <a:buFont typeface="+mj-lt"/>
              <a:buAutoNum type="arabicPeriod"/>
            </a:pPr>
            <a:r>
              <a:rPr lang="en-US" sz="2000" dirty="0" smtClean="0"/>
              <a:t>There is no definitive book on DITA reuse.</a:t>
            </a:r>
            <a:br>
              <a:rPr lang="en-US" sz="2000" dirty="0" smtClean="0"/>
            </a:br>
            <a:endParaRPr lang="en-US" sz="2000" dirty="0" smtClean="0"/>
          </a:p>
          <a:p>
            <a:pPr marL="342900" indent="-342900">
              <a:lnSpc>
                <a:spcPct val="90000"/>
              </a:lnSpc>
              <a:buFont typeface="+mj-lt"/>
              <a:buAutoNum type="arabicPeriod"/>
            </a:pPr>
            <a:r>
              <a:rPr lang="en-US" sz="2000" dirty="0" smtClean="0"/>
              <a:t>Best practices and use cases are scattered throughout conference </a:t>
            </a:r>
            <a:br>
              <a:rPr lang="en-US" sz="2000" dirty="0" smtClean="0"/>
            </a:br>
            <a:r>
              <a:rPr lang="en-US" sz="2000" dirty="0" smtClean="0"/>
              <a:t>presentations, user group postings, and blogs. </a:t>
            </a:r>
            <a:br>
              <a:rPr lang="en-US" sz="2000" dirty="0" smtClean="0"/>
            </a:br>
            <a:endParaRPr lang="en-US" sz="2000" dirty="0" smtClean="0"/>
          </a:p>
          <a:p>
            <a:pPr marL="342900" indent="-342900">
              <a:lnSpc>
                <a:spcPct val="90000"/>
              </a:lnSpc>
              <a:buFont typeface="+mj-lt"/>
              <a:buAutoNum type="arabicPeriod"/>
            </a:pPr>
            <a:r>
              <a:rPr lang="en-US" sz="2000" dirty="0" smtClean="0"/>
              <a:t>Quality commercial training is available.</a:t>
            </a:r>
            <a:br>
              <a:rPr lang="en-US" sz="2000" dirty="0" smtClean="0"/>
            </a:br>
            <a:endParaRPr lang="en-US" sz="2000" dirty="0" smtClean="0"/>
          </a:p>
          <a:p>
            <a:pPr marL="342900" indent="-342900">
              <a:lnSpc>
                <a:spcPct val="90000"/>
              </a:lnSpc>
              <a:buFont typeface="+mj-lt"/>
              <a:buAutoNum type="arabicPeriod"/>
            </a:pPr>
            <a:r>
              <a:rPr lang="en-US" sz="2000" dirty="0" smtClean="0"/>
              <a:t>Experienced consultants are available.</a:t>
            </a:r>
            <a:br>
              <a:rPr lang="en-US" sz="2000" dirty="0" smtClean="0"/>
            </a:br>
            <a:endParaRPr lang="en-US" sz="2000" dirty="0" smtClean="0"/>
          </a:p>
        </p:txBody>
      </p:sp>
    </p:spTree>
    <p:extLst>
      <p:ext uri="{BB962C8B-B14F-4D97-AF65-F5344CB8AC3E}">
        <p14:creationId xmlns:p14="http://schemas.microsoft.com/office/powerpoint/2010/main" val="98710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have we learned about DITA reuse?</a:t>
            </a:r>
            <a:endParaRPr lang="en-US" dirty="0"/>
          </a:p>
        </p:txBody>
      </p:sp>
      <p:sp>
        <p:nvSpPr>
          <p:cNvPr id="8" name="Slide Number Placeholder 7"/>
          <p:cNvSpPr>
            <a:spLocks noGrp="1"/>
          </p:cNvSpPr>
          <p:nvPr>
            <p:ph type="sldNum" sz="quarter" idx="16"/>
          </p:nvPr>
        </p:nvSpPr>
        <p:spPr/>
        <p:txBody>
          <a:bodyPr/>
          <a:lstStyle/>
          <a:p>
            <a:fld id="{C51EAA63-D034-42AE-91FA-B13B9518C7BE}" type="slidenum">
              <a:rPr lang="en-US" smtClean="0"/>
              <a:pPr/>
              <a:t>4</a:t>
            </a:fld>
            <a:endParaRPr lang="en-US"/>
          </a:p>
        </p:txBody>
      </p:sp>
      <p:sp>
        <p:nvSpPr>
          <p:cNvPr id="3" name="Text Placeholder 2"/>
          <p:cNvSpPr>
            <a:spLocks noGrp="1"/>
          </p:cNvSpPr>
          <p:nvPr>
            <p:ph type="body" sz="quarter" idx="13"/>
          </p:nvPr>
        </p:nvSpPr>
        <p:spPr/>
        <p:txBody>
          <a:bodyPr/>
          <a:lstStyle/>
          <a:p>
            <a:r>
              <a:rPr lang="en-US" dirty="0" smtClean="0"/>
              <a:t>State of the union . . . </a:t>
            </a:r>
            <a:endParaRPr lang="en-US" dirty="0"/>
          </a:p>
        </p:txBody>
      </p:sp>
      <p:sp>
        <p:nvSpPr>
          <p:cNvPr id="4" name="TextBox 3"/>
          <p:cNvSpPr txBox="1"/>
          <p:nvPr/>
        </p:nvSpPr>
        <p:spPr>
          <a:xfrm>
            <a:off x="408227" y="1893816"/>
            <a:ext cx="8323294" cy="4082481"/>
          </a:xfrm>
          <a:prstGeom prst="rect">
            <a:avLst/>
          </a:prstGeom>
          <a:noFill/>
        </p:spPr>
        <p:txBody>
          <a:bodyPr wrap="none" lIns="0" tIns="0" rIns="0" bIns="0" rtlCol="0">
            <a:noAutofit/>
          </a:bodyPr>
          <a:lstStyle/>
          <a:p>
            <a:pPr marL="457200" indent="-457200">
              <a:lnSpc>
                <a:spcPct val="90000"/>
              </a:lnSpc>
              <a:buFont typeface="+mj-lt"/>
              <a:buAutoNum type="arabicPeriod" startAt="6"/>
            </a:pPr>
            <a:r>
              <a:rPr lang="en-US" sz="2000" dirty="0" smtClean="0"/>
              <a:t>In the absence of generally accepted best practices, mythology and</a:t>
            </a:r>
            <a:br>
              <a:rPr lang="en-US" sz="2000" dirty="0" smtClean="0"/>
            </a:br>
            <a:r>
              <a:rPr lang="en-US" sz="2000" dirty="0" smtClean="0"/>
              <a:t>misinformation abound:</a:t>
            </a:r>
            <a:br>
              <a:rPr lang="en-US" sz="2000" dirty="0" smtClean="0"/>
            </a:br>
            <a:r>
              <a:rPr lang="en-US" sz="2000" dirty="0" smtClean="0"/>
              <a:t>&gt; Reuse is free.</a:t>
            </a:r>
            <a:br>
              <a:rPr lang="en-US" sz="2000" dirty="0" smtClean="0"/>
            </a:br>
            <a:r>
              <a:rPr lang="en-US" sz="2000" dirty="0" smtClean="0"/>
              <a:t>&gt; Reuse is guaranteed.</a:t>
            </a:r>
            <a:br>
              <a:rPr lang="en-US" sz="2000" dirty="0" smtClean="0"/>
            </a:br>
            <a:r>
              <a:rPr lang="en-US" sz="2000" dirty="0" smtClean="0"/>
              <a:t>&gt; Reuse is automatic. </a:t>
            </a:r>
            <a:br>
              <a:rPr lang="en-US" sz="2000" dirty="0" smtClean="0"/>
            </a:br>
            <a:r>
              <a:rPr lang="en-US" sz="2000" dirty="0" smtClean="0"/>
              <a:t>&gt; Reuse is relevant for every writer, project, and team. </a:t>
            </a:r>
            <a:r>
              <a:rPr lang="en-US" sz="2000" dirty="0"/>
              <a:t/>
            </a:r>
            <a:br>
              <a:rPr lang="en-US" sz="2000" dirty="0"/>
            </a:br>
            <a:r>
              <a:rPr lang="en-US" sz="2000" dirty="0" smtClean="0"/>
              <a:t>&gt; Any content, regardless of structure, style, architecture, or editorial style, </a:t>
            </a:r>
            <a:br>
              <a:rPr lang="en-US" sz="2000" dirty="0" smtClean="0"/>
            </a:br>
            <a:r>
              <a:rPr lang="en-US" sz="2000" dirty="0" smtClean="0"/>
              <a:t>   can be reused. </a:t>
            </a:r>
            <a:br>
              <a:rPr lang="en-US" sz="2000" dirty="0" smtClean="0"/>
            </a:br>
            <a:endParaRPr lang="en-US" sz="2000" dirty="0" smtClean="0"/>
          </a:p>
          <a:p>
            <a:pPr marL="457200" indent="-457200">
              <a:lnSpc>
                <a:spcPct val="90000"/>
              </a:lnSpc>
              <a:buFont typeface="+mj-lt"/>
              <a:buAutoNum type="arabicPeriod" startAt="6"/>
            </a:pPr>
            <a:r>
              <a:rPr lang="en-US" sz="2000" dirty="0" smtClean="0"/>
              <a:t>Reuse ROI is traditionally oversold. Reuse support under-resourced. </a:t>
            </a:r>
          </a:p>
        </p:txBody>
      </p:sp>
    </p:spTree>
    <p:extLst>
      <p:ext uri="{BB962C8B-B14F-4D97-AF65-F5344CB8AC3E}">
        <p14:creationId xmlns:p14="http://schemas.microsoft.com/office/powerpoint/2010/main" val="3056591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have we learned about DITA reuse?</a:t>
            </a:r>
            <a:endParaRPr lang="en-US" dirty="0"/>
          </a:p>
        </p:txBody>
      </p:sp>
      <p:sp>
        <p:nvSpPr>
          <p:cNvPr id="8" name="Slide Number Placeholder 7"/>
          <p:cNvSpPr>
            <a:spLocks noGrp="1"/>
          </p:cNvSpPr>
          <p:nvPr>
            <p:ph type="sldNum" sz="quarter" idx="16"/>
          </p:nvPr>
        </p:nvSpPr>
        <p:spPr/>
        <p:txBody>
          <a:bodyPr/>
          <a:lstStyle/>
          <a:p>
            <a:fld id="{C51EAA63-D034-42AE-91FA-B13B9518C7BE}" type="slidenum">
              <a:rPr lang="en-US" smtClean="0"/>
              <a:pPr/>
              <a:t>5</a:t>
            </a:fld>
            <a:endParaRPr lang="en-US"/>
          </a:p>
        </p:txBody>
      </p:sp>
      <p:sp>
        <p:nvSpPr>
          <p:cNvPr id="3" name="Text Placeholder 2"/>
          <p:cNvSpPr>
            <a:spLocks noGrp="1"/>
          </p:cNvSpPr>
          <p:nvPr>
            <p:ph type="body" sz="quarter" idx="13"/>
          </p:nvPr>
        </p:nvSpPr>
        <p:spPr>
          <a:xfrm>
            <a:off x="398964" y="1373742"/>
            <a:ext cx="8537218" cy="343299"/>
          </a:xfrm>
        </p:spPr>
        <p:txBody>
          <a:bodyPr/>
          <a:lstStyle/>
          <a:p>
            <a:r>
              <a:rPr lang="en-US" dirty="0" smtClean="0"/>
              <a:t>Individuals implement reuse </a:t>
            </a:r>
            <a:r>
              <a:rPr lang="mr-IN" dirty="0" smtClean="0"/>
              <a:t>–</a:t>
            </a:r>
            <a:r>
              <a:rPr lang="en-US" dirty="0" smtClean="0"/>
              <a:t> successful teams plan and sustain it</a:t>
            </a:r>
            <a:endParaRPr lang="en-US" dirty="0"/>
          </a:p>
        </p:txBody>
      </p:sp>
      <p:sp>
        <p:nvSpPr>
          <p:cNvPr id="4" name="TextBox 3"/>
          <p:cNvSpPr txBox="1"/>
          <p:nvPr/>
        </p:nvSpPr>
        <p:spPr>
          <a:xfrm>
            <a:off x="408227" y="1893817"/>
            <a:ext cx="8323294" cy="3324728"/>
          </a:xfrm>
          <a:prstGeom prst="rect">
            <a:avLst/>
          </a:prstGeom>
          <a:noFill/>
        </p:spPr>
        <p:txBody>
          <a:bodyPr wrap="none" lIns="0" tIns="0" rIns="0" bIns="0" rtlCol="0">
            <a:noAutofit/>
          </a:bodyPr>
          <a:lstStyle/>
          <a:p>
            <a:pPr marL="342900" indent="-342900">
              <a:lnSpc>
                <a:spcPct val="90000"/>
              </a:lnSpc>
              <a:buFont typeface="+mj-lt"/>
              <a:buAutoNum type="arabicPeriod"/>
            </a:pPr>
            <a:r>
              <a:rPr lang="en-US" sz="2000" dirty="0" smtClean="0"/>
              <a:t>Successful teams focus on long-term, measurable increases in reuse %.</a:t>
            </a:r>
          </a:p>
          <a:p>
            <a:pPr marL="342900" indent="-342900">
              <a:lnSpc>
                <a:spcPct val="90000"/>
              </a:lnSpc>
              <a:buFont typeface="+mj-lt"/>
              <a:buAutoNum type="arabicPeriod"/>
            </a:pPr>
            <a:endParaRPr lang="en-US" sz="2000" dirty="0" smtClean="0"/>
          </a:p>
          <a:p>
            <a:pPr marL="342900" indent="-342900">
              <a:lnSpc>
                <a:spcPct val="90000"/>
              </a:lnSpc>
              <a:buFont typeface="+mj-lt"/>
              <a:buAutoNum type="arabicPeriod"/>
            </a:pPr>
            <a:r>
              <a:rPr lang="en-US" sz="2000" dirty="0" smtClean="0"/>
              <a:t>Successful teams focus on very specific, short-term goals.</a:t>
            </a:r>
            <a:br>
              <a:rPr lang="en-US" sz="2000" dirty="0" smtClean="0"/>
            </a:br>
            <a:endParaRPr lang="en-US" sz="2000" dirty="0" smtClean="0"/>
          </a:p>
          <a:p>
            <a:pPr marL="342900" indent="-342900">
              <a:lnSpc>
                <a:spcPct val="90000"/>
              </a:lnSpc>
              <a:buFont typeface="+mj-lt"/>
              <a:buAutoNum type="arabicPeriod"/>
            </a:pPr>
            <a:r>
              <a:rPr lang="en-US" sz="2000" dirty="0" smtClean="0"/>
              <a:t>Successful teams invest in reuse working groups to figure it out.</a:t>
            </a:r>
            <a:br>
              <a:rPr lang="en-US" sz="2000" dirty="0" smtClean="0"/>
            </a:br>
            <a:endParaRPr lang="en-US" sz="2000" dirty="0" smtClean="0"/>
          </a:p>
          <a:p>
            <a:pPr marL="342900" indent="-342900">
              <a:lnSpc>
                <a:spcPct val="90000"/>
              </a:lnSpc>
              <a:buFont typeface="+mj-lt"/>
              <a:buAutoNum type="arabicPeriod"/>
            </a:pPr>
            <a:r>
              <a:rPr lang="en-US" sz="2000" dirty="0" smtClean="0"/>
              <a:t>Successful teams rotate other team members through this reuse working group.</a:t>
            </a:r>
            <a:br>
              <a:rPr lang="en-US" sz="2000" dirty="0" smtClean="0"/>
            </a:br>
            <a:endParaRPr lang="en-US" sz="2000" dirty="0" smtClean="0"/>
          </a:p>
          <a:p>
            <a:pPr marL="342900" indent="-342900">
              <a:lnSpc>
                <a:spcPct val="90000"/>
              </a:lnSpc>
              <a:buFont typeface="+mj-lt"/>
              <a:buAutoNum type="arabicPeriod"/>
            </a:pPr>
            <a:r>
              <a:rPr lang="en-US" sz="2000" dirty="0" smtClean="0"/>
              <a:t>Successful teams like numbers </a:t>
            </a:r>
            <a:r>
              <a:rPr lang="mr-IN" sz="2000" dirty="0" smtClean="0"/>
              <a:t>–</a:t>
            </a:r>
            <a:r>
              <a:rPr lang="en-US" sz="2000" dirty="0" smtClean="0"/>
              <a:t> measuring and costing stuff. </a:t>
            </a:r>
            <a:br>
              <a:rPr lang="en-US" sz="2000" dirty="0" smtClean="0"/>
            </a:br>
            <a:endParaRPr lang="en-US" sz="2000" dirty="0" smtClean="0"/>
          </a:p>
          <a:p>
            <a:pPr marL="342900" indent="-342900">
              <a:lnSpc>
                <a:spcPct val="90000"/>
              </a:lnSpc>
              <a:buFont typeface="+mj-lt"/>
              <a:buAutoNum type="arabicPeriod"/>
            </a:pPr>
            <a:r>
              <a:rPr lang="en-US" sz="2000" dirty="0" smtClean="0"/>
              <a:t>Successful teams practice advocacy </a:t>
            </a:r>
            <a:r>
              <a:rPr lang="mr-IN" sz="2000" dirty="0" smtClean="0"/>
              <a:t>–</a:t>
            </a:r>
            <a:r>
              <a:rPr lang="en-US" sz="2000" dirty="0" smtClean="0"/>
              <a:t> writers identifying and advocating </a:t>
            </a:r>
            <a:br>
              <a:rPr lang="en-US" sz="2000" dirty="0" smtClean="0"/>
            </a:br>
            <a:r>
              <a:rPr lang="en-US" sz="2000" dirty="0" smtClean="0"/>
              <a:t>that specific topics can be reused.</a:t>
            </a:r>
            <a:br>
              <a:rPr lang="en-US" sz="2000" dirty="0" smtClean="0"/>
            </a:br>
            <a:endParaRPr lang="en-US" sz="2000" dirty="0" smtClean="0"/>
          </a:p>
          <a:p>
            <a:pPr marL="342900" indent="-342900">
              <a:lnSpc>
                <a:spcPct val="90000"/>
              </a:lnSpc>
              <a:buFont typeface="+mj-lt"/>
              <a:buAutoNum type="arabicPeriod"/>
            </a:pPr>
            <a:r>
              <a:rPr lang="en-US" sz="2000" dirty="0" smtClean="0"/>
              <a:t>Successful teams learn from successes, learn from failures. </a:t>
            </a:r>
            <a:br>
              <a:rPr lang="en-US" sz="2000" dirty="0" smtClean="0"/>
            </a:br>
            <a:endParaRPr lang="en-US" sz="2000" dirty="0" smtClean="0"/>
          </a:p>
          <a:p>
            <a:pPr marL="342900" indent="-342900">
              <a:lnSpc>
                <a:spcPct val="90000"/>
              </a:lnSpc>
              <a:buFont typeface="+mj-lt"/>
              <a:buAutoNum type="arabicPeriod"/>
            </a:pPr>
            <a:r>
              <a:rPr lang="en-US" sz="2000" dirty="0" smtClean="0"/>
              <a:t>Successful teams develop a shared sense of what's "good enough". </a:t>
            </a:r>
          </a:p>
        </p:txBody>
      </p:sp>
    </p:spTree>
    <p:extLst>
      <p:ext uri="{BB962C8B-B14F-4D97-AF65-F5344CB8AC3E}">
        <p14:creationId xmlns:p14="http://schemas.microsoft.com/office/powerpoint/2010/main" val="249030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813" y="406400"/>
            <a:ext cx="8496732" cy="889000"/>
          </a:xfrm>
        </p:spPr>
        <p:txBody>
          <a:bodyPr/>
          <a:lstStyle/>
          <a:p>
            <a:r>
              <a:rPr lang="en-US" dirty="0" smtClean="0"/>
              <a:t>How do teams set appropriate expectations?</a:t>
            </a:r>
            <a:endParaRPr lang="en-US" dirty="0"/>
          </a:p>
        </p:txBody>
      </p:sp>
      <p:sp>
        <p:nvSpPr>
          <p:cNvPr id="8" name="Slide Number Placeholder 7"/>
          <p:cNvSpPr>
            <a:spLocks noGrp="1"/>
          </p:cNvSpPr>
          <p:nvPr>
            <p:ph type="sldNum" sz="quarter" idx="16"/>
          </p:nvPr>
        </p:nvSpPr>
        <p:spPr/>
        <p:txBody>
          <a:bodyPr/>
          <a:lstStyle/>
          <a:p>
            <a:fld id="{C51EAA63-D034-42AE-91FA-B13B9518C7BE}" type="slidenum">
              <a:rPr lang="en-US" smtClean="0"/>
              <a:pPr/>
              <a:t>6</a:t>
            </a:fld>
            <a:endParaRPr lang="en-US"/>
          </a:p>
        </p:txBody>
      </p:sp>
      <p:sp>
        <p:nvSpPr>
          <p:cNvPr id="3" name="Text Placeholder 2"/>
          <p:cNvSpPr>
            <a:spLocks noGrp="1"/>
          </p:cNvSpPr>
          <p:nvPr>
            <p:ph type="body" sz="quarter" idx="13"/>
          </p:nvPr>
        </p:nvSpPr>
        <p:spPr/>
        <p:txBody>
          <a:bodyPr/>
          <a:lstStyle/>
          <a:p>
            <a:r>
              <a:rPr lang="en-US" dirty="0" smtClean="0"/>
              <a:t>Foundation work . . . define criteria for reuse and standards</a:t>
            </a:r>
            <a:endParaRPr lang="en-US" dirty="0"/>
          </a:p>
        </p:txBody>
      </p:sp>
      <p:sp>
        <p:nvSpPr>
          <p:cNvPr id="4" name="TextBox 3"/>
          <p:cNvSpPr txBox="1"/>
          <p:nvPr/>
        </p:nvSpPr>
        <p:spPr>
          <a:xfrm>
            <a:off x="408227" y="1893817"/>
            <a:ext cx="8323294" cy="914400"/>
          </a:xfrm>
          <a:prstGeom prst="rect">
            <a:avLst/>
          </a:prstGeom>
          <a:noFill/>
        </p:spPr>
        <p:txBody>
          <a:bodyPr wrap="none" lIns="0" tIns="0" rIns="0" bIns="0" rtlCol="0">
            <a:noAutofit/>
          </a:bodyPr>
          <a:lstStyle/>
          <a:p>
            <a:pPr marL="342900" indent="-342900">
              <a:lnSpc>
                <a:spcPct val="90000"/>
              </a:lnSpc>
              <a:buFont typeface="+mj-lt"/>
              <a:buAutoNum type="arabicPeriod"/>
            </a:pPr>
            <a:r>
              <a:rPr lang="en-US" sz="2000" dirty="0" smtClean="0"/>
              <a:t>Organize your reuse working group.</a:t>
            </a:r>
            <a:br>
              <a:rPr lang="en-US" sz="2000" dirty="0" smtClean="0"/>
            </a:br>
            <a:endParaRPr lang="en-US" sz="2000" dirty="0" smtClean="0"/>
          </a:p>
          <a:p>
            <a:pPr marL="342900" indent="-342900">
              <a:lnSpc>
                <a:spcPct val="90000"/>
              </a:lnSpc>
              <a:buFont typeface="+mj-lt"/>
              <a:buAutoNum type="arabicPeriod"/>
            </a:pPr>
            <a:r>
              <a:rPr lang="en-US" sz="2000" dirty="0" smtClean="0"/>
              <a:t>Develop a functional definition </a:t>
            </a:r>
            <a:r>
              <a:rPr lang="en-US" sz="2000" dirty="0" smtClean="0"/>
              <a:t>for content </a:t>
            </a:r>
            <a:r>
              <a:rPr lang="en-US" sz="2000" dirty="0" smtClean="0"/>
              <a:t>reuse:</a:t>
            </a:r>
            <a:br>
              <a:rPr lang="en-US" sz="2000" dirty="0" smtClean="0"/>
            </a:br>
            <a:r>
              <a:rPr lang="en-US" sz="2000" dirty="0" smtClean="0"/>
              <a:t>&gt; Only one copy/version of the topic content anywhere in repo.</a:t>
            </a:r>
            <a:br>
              <a:rPr lang="en-US" sz="2000" dirty="0" smtClean="0"/>
            </a:br>
            <a:r>
              <a:rPr lang="en-US" sz="2000" dirty="0" smtClean="0"/>
              <a:t>&gt; Topics integrate with multiple contexts (maps) without writer intervention.</a:t>
            </a:r>
            <a:br>
              <a:rPr lang="en-US" sz="2000" dirty="0" smtClean="0"/>
            </a:br>
            <a:r>
              <a:rPr lang="en-US" sz="2000" dirty="0" smtClean="0"/>
              <a:t>&gt; Topics integrate with multiple contexts (maps) in various ways:</a:t>
            </a:r>
            <a:br>
              <a:rPr lang="en-US" sz="2000" dirty="0" smtClean="0"/>
            </a:br>
            <a:r>
              <a:rPr lang="en-US" sz="2000" dirty="0" smtClean="0"/>
              <a:t>    - Identical content in each context.</a:t>
            </a:r>
            <a:br>
              <a:rPr lang="en-US" sz="2000" dirty="0" smtClean="0"/>
            </a:br>
            <a:r>
              <a:rPr lang="en-US" sz="2000" dirty="0" smtClean="0"/>
              <a:t>    - Conditionalized or </a:t>
            </a:r>
            <a:r>
              <a:rPr lang="en-US" sz="2000" dirty="0" err="1" smtClean="0"/>
              <a:t>transcluded</a:t>
            </a:r>
            <a:r>
              <a:rPr lang="en-US" sz="2000" dirty="0" smtClean="0"/>
              <a:t> content adapts to each context.</a:t>
            </a:r>
            <a:br>
              <a:rPr lang="en-US" sz="2000" dirty="0" smtClean="0"/>
            </a:br>
            <a:r>
              <a:rPr lang="en-US" sz="2000" dirty="0" smtClean="0"/>
              <a:t>    - Dynamically assembled content assembled for each context. </a:t>
            </a:r>
            <a:br>
              <a:rPr lang="en-US" sz="2000" dirty="0" smtClean="0"/>
            </a:br>
            <a:endParaRPr lang="en-US" sz="2000" dirty="0" smtClean="0"/>
          </a:p>
          <a:p>
            <a:pPr marL="342900" indent="-342900">
              <a:lnSpc>
                <a:spcPct val="90000"/>
              </a:lnSpc>
              <a:buFont typeface="+mj-lt"/>
              <a:buAutoNum type="arabicPeriod"/>
            </a:pPr>
            <a:r>
              <a:rPr lang="en-US" sz="2000" dirty="0" smtClean="0"/>
              <a:t>Develop a functional formula to measure reuse within each deliverable:</a:t>
            </a:r>
            <a:br>
              <a:rPr lang="en-US" sz="2000" dirty="0" smtClean="0"/>
            </a:br>
            <a:r>
              <a:rPr lang="en-US" sz="2000" dirty="0" smtClean="0"/>
              <a:t>&gt; Total # delivered words / total # source words (referenced) </a:t>
            </a:r>
            <a:br>
              <a:rPr lang="en-US" sz="2000" dirty="0" smtClean="0"/>
            </a:br>
            <a:endParaRPr lang="en-US" sz="2000" dirty="0" smtClean="0"/>
          </a:p>
          <a:p>
            <a:pPr marL="342900" indent="-342900">
              <a:lnSpc>
                <a:spcPct val="90000"/>
              </a:lnSpc>
              <a:buFont typeface="+mj-lt"/>
              <a:buAutoNum type="arabicPeriod"/>
            </a:pPr>
            <a:r>
              <a:rPr lang="en-US" sz="2000" dirty="0" smtClean="0"/>
              <a:t>Identify </a:t>
            </a:r>
            <a:r>
              <a:rPr lang="en-US" sz="2000" dirty="0" smtClean="0"/>
              <a:t>and engage down-stream </a:t>
            </a:r>
            <a:r>
              <a:rPr lang="en-US" sz="2000" dirty="0" smtClean="0"/>
              <a:t>stakeholders:</a:t>
            </a:r>
            <a:br>
              <a:rPr lang="en-US" sz="2000" dirty="0" smtClean="0"/>
            </a:br>
            <a:r>
              <a:rPr lang="en-US" sz="2000" dirty="0" smtClean="0"/>
              <a:t>&gt; Localization</a:t>
            </a:r>
            <a:br>
              <a:rPr lang="en-US" sz="2000" dirty="0" smtClean="0"/>
            </a:br>
            <a:r>
              <a:rPr lang="en-US" sz="2000" dirty="0" smtClean="0"/>
              <a:t>&gt; Support</a:t>
            </a:r>
          </a:p>
        </p:txBody>
      </p:sp>
    </p:spTree>
    <p:extLst>
      <p:ext uri="{BB962C8B-B14F-4D97-AF65-F5344CB8AC3E}">
        <p14:creationId xmlns:p14="http://schemas.microsoft.com/office/powerpoint/2010/main" val="249030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813" y="406400"/>
            <a:ext cx="8496732" cy="889000"/>
          </a:xfrm>
        </p:spPr>
        <p:txBody>
          <a:bodyPr/>
          <a:lstStyle/>
          <a:p>
            <a:r>
              <a:rPr lang="en-US" dirty="0" smtClean="0"/>
              <a:t>How do teams set appropriate expectations?</a:t>
            </a:r>
            <a:endParaRPr lang="en-US" dirty="0"/>
          </a:p>
        </p:txBody>
      </p:sp>
      <p:sp>
        <p:nvSpPr>
          <p:cNvPr id="8" name="Slide Number Placeholder 7"/>
          <p:cNvSpPr>
            <a:spLocks noGrp="1"/>
          </p:cNvSpPr>
          <p:nvPr>
            <p:ph type="sldNum" sz="quarter" idx="16"/>
          </p:nvPr>
        </p:nvSpPr>
        <p:spPr/>
        <p:txBody>
          <a:bodyPr/>
          <a:lstStyle/>
          <a:p>
            <a:fld id="{C51EAA63-D034-42AE-91FA-B13B9518C7BE}" type="slidenum">
              <a:rPr lang="en-US" smtClean="0"/>
              <a:pPr/>
              <a:t>7</a:t>
            </a:fld>
            <a:endParaRPr lang="en-US"/>
          </a:p>
        </p:txBody>
      </p:sp>
      <p:sp>
        <p:nvSpPr>
          <p:cNvPr id="3" name="Text Placeholder 2"/>
          <p:cNvSpPr>
            <a:spLocks noGrp="1"/>
          </p:cNvSpPr>
          <p:nvPr>
            <p:ph type="body" sz="quarter" idx="13"/>
          </p:nvPr>
        </p:nvSpPr>
        <p:spPr/>
        <p:txBody>
          <a:bodyPr/>
          <a:lstStyle/>
          <a:p>
            <a:r>
              <a:rPr lang="en-US" dirty="0" smtClean="0"/>
              <a:t>Foundation work . . . define criteria for reuse and standards</a:t>
            </a:r>
            <a:endParaRPr lang="en-US" dirty="0"/>
          </a:p>
        </p:txBody>
      </p:sp>
      <p:sp>
        <p:nvSpPr>
          <p:cNvPr id="4" name="TextBox 3"/>
          <p:cNvSpPr txBox="1"/>
          <p:nvPr/>
        </p:nvSpPr>
        <p:spPr>
          <a:xfrm>
            <a:off x="408227" y="1893817"/>
            <a:ext cx="8323294" cy="1731456"/>
          </a:xfrm>
          <a:prstGeom prst="rect">
            <a:avLst/>
          </a:prstGeom>
          <a:noFill/>
        </p:spPr>
        <p:txBody>
          <a:bodyPr wrap="none" lIns="0" tIns="0" rIns="0" bIns="0" rtlCol="0">
            <a:noAutofit/>
          </a:bodyPr>
          <a:lstStyle/>
          <a:p>
            <a:pPr marL="342900" indent="-342900">
              <a:lnSpc>
                <a:spcPct val="90000"/>
              </a:lnSpc>
              <a:buFont typeface="+mj-lt"/>
              <a:buAutoNum type="arabicPeriod" startAt="5"/>
            </a:pPr>
            <a:r>
              <a:rPr lang="en-US" sz="2000" dirty="0" smtClean="0"/>
              <a:t>Establish and socialize your overall reuse development workflow (phases):</a:t>
            </a:r>
            <a:br>
              <a:rPr lang="en-US" sz="2000" dirty="0" smtClean="0"/>
            </a:br>
            <a:r>
              <a:rPr lang="en-US" sz="2000" dirty="0" smtClean="0"/>
              <a:t>&gt; Training -- reuse working group and supporters</a:t>
            </a:r>
            <a:br>
              <a:rPr lang="en-US" sz="2000" dirty="0" smtClean="0"/>
            </a:br>
            <a:r>
              <a:rPr lang="en-US" sz="2000" dirty="0" smtClean="0"/>
              <a:t>&gt; Content analysis </a:t>
            </a:r>
            <a:r>
              <a:rPr lang="mr-IN" sz="2000" dirty="0" smtClean="0"/>
              <a:t>–</a:t>
            </a:r>
            <a:r>
              <a:rPr lang="en-US" sz="2000" dirty="0" smtClean="0"/>
              <a:t> identifying reuse zones in your overall content</a:t>
            </a:r>
            <a:br>
              <a:rPr lang="en-US" sz="2000" dirty="0" smtClean="0"/>
            </a:br>
            <a:r>
              <a:rPr lang="en-US" sz="2000" dirty="0" smtClean="0"/>
              <a:t>&gt; Reuse techniques </a:t>
            </a:r>
            <a:r>
              <a:rPr lang="mr-IN" sz="2000" dirty="0" smtClean="0"/>
              <a:t>–</a:t>
            </a:r>
            <a:r>
              <a:rPr lang="en-US" sz="2000" dirty="0" smtClean="0"/>
              <a:t> best practices and supporting training</a:t>
            </a:r>
            <a:br>
              <a:rPr lang="en-US" sz="2000" dirty="0" smtClean="0"/>
            </a:br>
            <a:r>
              <a:rPr lang="en-US" sz="2000" dirty="0" smtClean="0"/>
              <a:t>&gt; Implementation </a:t>
            </a:r>
            <a:r>
              <a:rPr lang="mr-IN" sz="2000" dirty="0" smtClean="0"/>
              <a:t>–</a:t>
            </a:r>
            <a:r>
              <a:rPr lang="en-US" sz="2000" dirty="0" smtClean="0"/>
              <a:t> code it and measure it</a:t>
            </a:r>
            <a:br>
              <a:rPr lang="en-US" sz="2000" dirty="0" smtClean="0"/>
            </a:br>
            <a:r>
              <a:rPr lang="en-US" sz="2000" dirty="0" smtClean="0"/>
              <a:t>&gt; Curation/maintenance</a:t>
            </a:r>
            <a:r>
              <a:rPr lang="en-US" sz="2000" dirty="0"/>
              <a:t> </a:t>
            </a:r>
            <a:r>
              <a:rPr lang="mr-IN" sz="2000" dirty="0" smtClean="0"/>
              <a:t>–</a:t>
            </a:r>
            <a:r>
              <a:rPr lang="en-US" sz="2000" dirty="0" smtClean="0"/>
              <a:t> revisit the scope of existing reused content</a:t>
            </a:r>
          </a:p>
        </p:txBody>
      </p:sp>
      <p:cxnSp>
        <p:nvCxnSpPr>
          <p:cNvPr id="6" name="Straight Connector 5"/>
          <p:cNvCxnSpPr/>
          <p:nvPr/>
        </p:nvCxnSpPr>
        <p:spPr>
          <a:xfrm>
            <a:off x="415636" y="3683027"/>
            <a:ext cx="8231909"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29496" y="3916242"/>
            <a:ext cx="8231909"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477777" y="3659934"/>
            <a:ext cx="381000" cy="311727"/>
          </a:xfrm>
          <a:prstGeom prst="rect">
            <a:avLst/>
          </a:prstGeom>
          <a:noFill/>
        </p:spPr>
        <p:txBody>
          <a:bodyPr wrap="none" lIns="0" tIns="0" rIns="0" bIns="0" rtlCol="0">
            <a:noAutofit/>
          </a:bodyPr>
          <a:lstStyle/>
          <a:p>
            <a:pPr>
              <a:lnSpc>
                <a:spcPct val="90000"/>
              </a:lnSpc>
            </a:pPr>
            <a:r>
              <a:rPr lang="en-US" dirty="0" smtClean="0"/>
              <a:t>Q1</a:t>
            </a:r>
          </a:p>
        </p:txBody>
      </p:sp>
      <p:sp>
        <p:nvSpPr>
          <p:cNvPr id="10" name="TextBox 9"/>
          <p:cNvSpPr txBox="1"/>
          <p:nvPr/>
        </p:nvSpPr>
        <p:spPr>
          <a:xfrm>
            <a:off x="3627535" y="3650697"/>
            <a:ext cx="381000" cy="311727"/>
          </a:xfrm>
          <a:prstGeom prst="rect">
            <a:avLst/>
          </a:prstGeom>
          <a:noFill/>
        </p:spPr>
        <p:txBody>
          <a:bodyPr wrap="none" lIns="0" tIns="0" rIns="0" bIns="0" rtlCol="0">
            <a:noAutofit/>
          </a:bodyPr>
          <a:lstStyle/>
          <a:p>
            <a:pPr>
              <a:lnSpc>
                <a:spcPct val="90000"/>
              </a:lnSpc>
            </a:pPr>
            <a:r>
              <a:rPr lang="en-US" dirty="0" smtClean="0"/>
              <a:t>Q2</a:t>
            </a:r>
          </a:p>
        </p:txBody>
      </p:sp>
      <p:sp>
        <p:nvSpPr>
          <p:cNvPr id="11" name="TextBox 10"/>
          <p:cNvSpPr txBox="1"/>
          <p:nvPr/>
        </p:nvSpPr>
        <p:spPr>
          <a:xfrm>
            <a:off x="5557948" y="3664551"/>
            <a:ext cx="381000" cy="311727"/>
          </a:xfrm>
          <a:prstGeom prst="rect">
            <a:avLst/>
          </a:prstGeom>
          <a:noFill/>
        </p:spPr>
        <p:txBody>
          <a:bodyPr wrap="none" lIns="0" tIns="0" rIns="0" bIns="0" rtlCol="0">
            <a:noAutofit/>
          </a:bodyPr>
          <a:lstStyle/>
          <a:p>
            <a:pPr>
              <a:lnSpc>
                <a:spcPct val="90000"/>
              </a:lnSpc>
            </a:pPr>
            <a:r>
              <a:rPr lang="en-US" dirty="0" smtClean="0"/>
              <a:t>Q3</a:t>
            </a:r>
          </a:p>
        </p:txBody>
      </p:sp>
      <p:sp>
        <p:nvSpPr>
          <p:cNvPr id="12" name="TextBox 11"/>
          <p:cNvSpPr txBox="1"/>
          <p:nvPr/>
        </p:nvSpPr>
        <p:spPr>
          <a:xfrm>
            <a:off x="7372889" y="3655314"/>
            <a:ext cx="381000" cy="311727"/>
          </a:xfrm>
          <a:prstGeom prst="rect">
            <a:avLst/>
          </a:prstGeom>
          <a:noFill/>
        </p:spPr>
        <p:txBody>
          <a:bodyPr wrap="none" lIns="0" tIns="0" rIns="0" bIns="0" rtlCol="0">
            <a:noAutofit/>
          </a:bodyPr>
          <a:lstStyle/>
          <a:p>
            <a:pPr>
              <a:lnSpc>
                <a:spcPct val="90000"/>
              </a:lnSpc>
            </a:pPr>
            <a:r>
              <a:rPr lang="en-US" dirty="0" smtClean="0"/>
              <a:t>Q4</a:t>
            </a:r>
          </a:p>
        </p:txBody>
      </p:sp>
      <p:sp>
        <p:nvSpPr>
          <p:cNvPr id="13" name="Rounded Rectangle 12"/>
          <p:cNvSpPr/>
          <p:nvPr/>
        </p:nvSpPr>
        <p:spPr bwMode="gray">
          <a:xfrm>
            <a:off x="450273" y="4075545"/>
            <a:ext cx="2055091" cy="277091"/>
          </a:xfrm>
          <a:prstGeom prst="roundRect">
            <a:avLst/>
          </a:prstGeom>
          <a:solidFill>
            <a:schemeClr val="accent2"/>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14" name="TextBox 13"/>
          <p:cNvSpPr txBox="1"/>
          <p:nvPr/>
        </p:nvSpPr>
        <p:spPr>
          <a:xfrm>
            <a:off x="1062188" y="4106026"/>
            <a:ext cx="914400" cy="254000"/>
          </a:xfrm>
          <a:prstGeom prst="rect">
            <a:avLst/>
          </a:prstGeom>
          <a:noFill/>
        </p:spPr>
        <p:txBody>
          <a:bodyPr wrap="none" lIns="0" tIns="0" rIns="0" bIns="0" rtlCol="0">
            <a:noAutofit/>
          </a:bodyPr>
          <a:lstStyle/>
          <a:p>
            <a:pPr>
              <a:lnSpc>
                <a:spcPct val="90000"/>
              </a:lnSpc>
            </a:pPr>
            <a:r>
              <a:rPr lang="en-US" dirty="0" smtClean="0"/>
              <a:t>Training</a:t>
            </a:r>
          </a:p>
        </p:txBody>
      </p:sp>
      <p:sp>
        <p:nvSpPr>
          <p:cNvPr id="15" name="Rounded Rectangle 14"/>
          <p:cNvSpPr/>
          <p:nvPr/>
        </p:nvSpPr>
        <p:spPr bwMode="gray">
          <a:xfrm>
            <a:off x="1295373" y="4505025"/>
            <a:ext cx="7409900" cy="251702"/>
          </a:xfrm>
          <a:prstGeom prst="roundRect">
            <a:avLst/>
          </a:prstGeom>
          <a:solidFill>
            <a:schemeClr val="accent2"/>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16" name="TextBox 15"/>
          <p:cNvSpPr txBox="1"/>
          <p:nvPr/>
        </p:nvSpPr>
        <p:spPr>
          <a:xfrm>
            <a:off x="1618663" y="4523961"/>
            <a:ext cx="914400" cy="254000"/>
          </a:xfrm>
          <a:prstGeom prst="rect">
            <a:avLst/>
          </a:prstGeom>
          <a:noFill/>
        </p:spPr>
        <p:txBody>
          <a:bodyPr wrap="none" lIns="0" tIns="0" rIns="0" bIns="0" rtlCol="0">
            <a:noAutofit/>
          </a:bodyPr>
          <a:lstStyle/>
          <a:p>
            <a:pPr>
              <a:lnSpc>
                <a:spcPct val="90000"/>
              </a:lnSpc>
            </a:pPr>
            <a:r>
              <a:rPr lang="en-US" dirty="0" smtClean="0"/>
              <a:t>Content analysis</a:t>
            </a:r>
          </a:p>
        </p:txBody>
      </p:sp>
      <p:sp>
        <p:nvSpPr>
          <p:cNvPr id="17" name="Rounded Rectangle 16"/>
          <p:cNvSpPr/>
          <p:nvPr/>
        </p:nvSpPr>
        <p:spPr bwMode="gray">
          <a:xfrm>
            <a:off x="2579228" y="4934522"/>
            <a:ext cx="2055091" cy="277091"/>
          </a:xfrm>
          <a:prstGeom prst="roundRect">
            <a:avLst/>
          </a:prstGeom>
          <a:solidFill>
            <a:schemeClr val="accent2"/>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18" name="TextBox 17"/>
          <p:cNvSpPr txBox="1"/>
          <p:nvPr/>
        </p:nvSpPr>
        <p:spPr>
          <a:xfrm>
            <a:off x="2844793" y="4953458"/>
            <a:ext cx="914400" cy="254000"/>
          </a:xfrm>
          <a:prstGeom prst="rect">
            <a:avLst/>
          </a:prstGeom>
          <a:noFill/>
        </p:spPr>
        <p:txBody>
          <a:bodyPr wrap="none" lIns="0" tIns="0" rIns="0" bIns="0" rtlCol="0">
            <a:noAutofit/>
          </a:bodyPr>
          <a:lstStyle/>
          <a:p>
            <a:pPr>
              <a:lnSpc>
                <a:spcPct val="90000"/>
              </a:lnSpc>
            </a:pPr>
            <a:r>
              <a:rPr lang="en-US" dirty="0" smtClean="0"/>
              <a:t>Reuse techniques</a:t>
            </a:r>
          </a:p>
        </p:txBody>
      </p:sp>
      <p:sp>
        <p:nvSpPr>
          <p:cNvPr id="19" name="Rounded Rectangle 18"/>
          <p:cNvSpPr/>
          <p:nvPr/>
        </p:nvSpPr>
        <p:spPr bwMode="gray">
          <a:xfrm>
            <a:off x="3401238" y="5433272"/>
            <a:ext cx="5327126" cy="258635"/>
          </a:xfrm>
          <a:prstGeom prst="roundRect">
            <a:avLst/>
          </a:prstGeom>
          <a:solidFill>
            <a:schemeClr val="accent2"/>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20" name="TextBox 19"/>
          <p:cNvSpPr txBox="1"/>
          <p:nvPr/>
        </p:nvSpPr>
        <p:spPr>
          <a:xfrm>
            <a:off x="3655248" y="5452208"/>
            <a:ext cx="914400" cy="254000"/>
          </a:xfrm>
          <a:prstGeom prst="rect">
            <a:avLst/>
          </a:prstGeom>
          <a:noFill/>
        </p:spPr>
        <p:txBody>
          <a:bodyPr wrap="none" lIns="0" tIns="0" rIns="0" bIns="0" rtlCol="0">
            <a:noAutofit/>
          </a:bodyPr>
          <a:lstStyle/>
          <a:p>
            <a:pPr>
              <a:lnSpc>
                <a:spcPct val="90000"/>
              </a:lnSpc>
            </a:pPr>
            <a:r>
              <a:rPr lang="en-US" dirty="0" smtClean="0"/>
              <a:t>Implementation</a:t>
            </a:r>
          </a:p>
        </p:txBody>
      </p:sp>
      <p:sp>
        <p:nvSpPr>
          <p:cNvPr id="21" name="Rounded Rectangle 20"/>
          <p:cNvSpPr/>
          <p:nvPr/>
        </p:nvSpPr>
        <p:spPr bwMode="gray">
          <a:xfrm>
            <a:off x="5400838" y="5874297"/>
            <a:ext cx="3281300" cy="267885"/>
          </a:xfrm>
          <a:prstGeom prst="roundRect">
            <a:avLst/>
          </a:prstGeom>
          <a:solidFill>
            <a:schemeClr val="accent2"/>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22" name="TextBox 21"/>
          <p:cNvSpPr txBox="1"/>
          <p:nvPr/>
        </p:nvSpPr>
        <p:spPr>
          <a:xfrm>
            <a:off x="6001198" y="5893233"/>
            <a:ext cx="914400" cy="254000"/>
          </a:xfrm>
          <a:prstGeom prst="rect">
            <a:avLst/>
          </a:prstGeom>
          <a:noFill/>
        </p:spPr>
        <p:txBody>
          <a:bodyPr wrap="none" lIns="0" tIns="0" rIns="0" bIns="0" rtlCol="0">
            <a:noAutofit/>
          </a:bodyPr>
          <a:lstStyle/>
          <a:p>
            <a:pPr>
              <a:lnSpc>
                <a:spcPct val="90000"/>
              </a:lnSpc>
            </a:pPr>
            <a:r>
              <a:rPr lang="en-US" dirty="0" smtClean="0"/>
              <a:t>Curation/maintenance</a:t>
            </a:r>
          </a:p>
        </p:txBody>
      </p:sp>
      <p:cxnSp>
        <p:nvCxnSpPr>
          <p:cNvPr id="24" name="Straight Connector 23"/>
          <p:cNvCxnSpPr/>
          <p:nvPr/>
        </p:nvCxnSpPr>
        <p:spPr>
          <a:xfrm>
            <a:off x="2701636" y="3602182"/>
            <a:ext cx="0" cy="2620818"/>
          </a:xfrm>
          <a:prstGeom prst="line">
            <a:avLst/>
          </a:prstGeom>
          <a:ln w="19050">
            <a:solidFill>
              <a:schemeClr val="accent2"/>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666672" y="3569855"/>
            <a:ext cx="0" cy="2620818"/>
          </a:xfrm>
          <a:prstGeom prst="line">
            <a:avLst/>
          </a:prstGeom>
          <a:ln w="19050">
            <a:solidFill>
              <a:schemeClr val="accent2"/>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6527799" y="3572165"/>
            <a:ext cx="0" cy="2620818"/>
          </a:xfrm>
          <a:prstGeom prst="line">
            <a:avLst/>
          </a:prstGeom>
          <a:ln w="19050">
            <a:solidFill>
              <a:schemeClr val="accent2"/>
            </a:solidFill>
            <a:prstDash val="dash"/>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0018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813" y="406400"/>
            <a:ext cx="8496732" cy="889000"/>
          </a:xfrm>
        </p:spPr>
        <p:txBody>
          <a:bodyPr/>
          <a:lstStyle/>
          <a:p>
            <a:r>
              <a:rPr lang="en-US" dirty="0" smtClean="0"/>
              <a:t>How do teams set appropriate expectations?</a:t>
            </a:r>
            <a:endParaRPr lang="en-US" dirty="0"/>
          </a:p>
        </p:txBody>
      </p:sp>
      <p:sp>
        <p:nvSpPr>
          <p:cNvPr id="8" name="Slide Number Placeholder 7"/>
          <p:cNvSpPr>
            <a:spLocks noGrp="1"/>
          </p:cNvSpPr>
          <p:nvPr>
            <p:ph type="sldNum" sz="quarter" idx="16"/>
          </p:nvPr>
        </p:nvSpPr>
        <p:spPr/>
        <p:txBody>
          <a:bodyPr/>
          <a:lstStyle/>
          <a:p>
            <a:fld id="{C51EAA63-D034-42AE-91FA-B13B9518C7BE}" type="slidenum">
              <a:rPr lang="en-US" smtClean="0"/>
              <a:pPr/>
              <a:t>8</a:t>
            </a:fld>
            <a:endParaRPr lang="en-US"/>
          </a:p>
        </p:txBody>
      </p:sp>
      <p:sp>
        <p:nvSpPr>
          <p:cNvPr id="3" name="Text Placeholder 2"/>
          <p:cNvSpPr>
            <a:spLocks noGrp="1"/>
          </p:cNvSpPr>
          <p:nvPr>
            <p:ph type="body" sz="quarter" idx="13"/>
          </p:nvPr>
        </p:nvSpPr>
        <p:spPr/>
        <p:txBody>
          <a:bodyPr/>
          <a:lstStyle/>
          <a:p>
            <a:r>
              <a:rPr lang="en-US" dirty="0" smtClean="0"/>
              <a:t>Foundation work . . . define criteria for reuse and standards</a:t>
            </a:r>
            <a:endParaRPr lang="en-US" dirty="0"/>
          </a:p>
        </p:txBody>
      </p:sp>
      <p:sp>
        <p:nvSpPr>
          <p:cNvPr id="4" name="TextBox 3"/>
          <p:cNvSpPr txBox="1"/>
          <p:nvPr/>
        </p:nvSpPr>
        <p:spPr>
          <a:xfrm>
            <a:off x="408227" y="1893817"/>
            <a:ext cx="8323294" cy="1731456"/>
          </a:xfrm>
          <a:prstGeom prst="rect">
            <a:avLst/>
          </a:prstGeom>
          <a:noFill/>
        </p:spPr>
        <p:txBody>
          <a:bodyPr wrap="none" lIns="0" tIns="0" rIns="0" bIns="0" rtlCol="0">
            <a:noAutofit/>
          </a:bodyPr>
          <a:lstStyle/>
          <a:p>
            <a:pPr marL="457200" indent="-457200">
              <a:lnSpc>
                <a:spcPct val="90000"/>
              </a:lnSpc>
              <a:buFont typeface="+mj-lt"/>
              <a:buAutoNum type="arabicPeriod" startAt="6"/>
            </a:pPr>
            <a:r>
              <a:rPr lang="en-US" sz="2000" dirty="0" smtClean="0"/>
              <a:t>Resolve the degrees to which you are refactoring content for:</a:t>
            </a:r>
            <a:br>
              <a:rPr lang="en-US" sz="2000" dirty="0" smtClean="0"/>
            </a:br>
            <a:r>
              <a:rPr lang="en-US" sz="2000" dirty="0" smtClean="0"/>
              <a:t>&gt; Minimalism – allows you to remove or hide non-essential information</a:t>
            </a:r>
            <a:br>
              <a:rPr lang="en-US" sz="2000" dirty="0" smtClean="0"/>
            </a:br>
            <a:r>
              <a:rPr lang="en-US" sz="2000" dirty="0" smtClean="0"/>
              <a:t>&gt; More generic writing – allows you to soften some </a:t>
            </a:r>
            <a:r>
              <a:rPr lang="en-US" sz="2000" dirty="0" smtClean="0"/>
              <a:t>differences </a:t>
            </a:r>
            <a:br>
              <a:rPr lang="en-US" sz="2000" dirty="0" smtClean="0"/>
            </a:br>
            <a:r>
              <a:rPr lang="en-US" sz="2000" dirty="0" smtClean="0"/>
              <a:t>   between contexts</a:t>
            </a:r>
            <a:br>
              <a:rPr lang="en-US" sz="2000" dirty="0" smtClean="0"/>
            </a:br>
            <a:r>
              <a:rPr lang="en-US" sz="2000" dirty="0" smtClean="0"/>
              <a:t>&gt; Technical debt – writing issues that you have never had time to address </a:t>
            </a:r>
            <a:br>
              <a:rPr lang="en-US" sz="2000" dirty="0" smtClean="0"/>
            </a:br>
            <a:endParaRPr lang="en-US" sz="2000" dirty="0" smtClean="0"/>
          </a:p>
          <a:p>
            <a:pPr marL="457200" indent="-457200">
              <a:lnSpc>
                <a:spcPct val="90000"/>
              </a:lnSpc>
              <a:buFont typeface="+mj-lt"/>
              <a:buAutoNum type="arabicPeriod" startAt="6"/>
            </a:pPr>
            <a:r>
              <a:rPr lang="en-US" sz="2000" dirty="0" smtClean="0"/>
              <a:t>Sanity check your goals and commitments against your available resources.</a:t>
            </a:r>
            <a:br>
              <a:rPr lang="en-US" sz="2000" dirty="0" smtClean="0"/>
            </a:br>
            <a:r>
              <a:rPr lang="en-US" sz="2000" dirty="0" smtClean="0"/>
              <a:t>Shrink to fit. </a:t>
            </a:r>
            <a:br>
              <a:rPr lang="en-US" sz="2000" dirty="0" smtClean="0"/>
            </a:br>
            <a:r>
              <a:rPr lang="en-US" sz="2000" dirty="0" smtClean="0"/>
              <a:t>&gt; Pr</a:t>
            </a:r>
            <a:r>
              <a:rPr lang="en-US" sz="2000" dirty="0" smtClean="0"/>
              <a:t>ioritize (in writing)</a:t>
            </a:r>
            <a:br>
              <a:rPr lang="en-US" sz="2000" dirty="0" smtClean="0"/>
            </a:br>
            <a:r>
              <a:rPr lang="en-US" sz="2000" dirty="0" smtClean="0"/>
              <a:t>&gt; Defer (in writing)</a:t>
            </a:r>
            <a:br>
              <a:rPr lang="en-US" sz="2000" dirty="0" smtClean="0"/>
            </a:br>
            <a:r>
              <a:rPr lang="en-US" sz="2000" dirty="0" smtClean="0"/>
              <a:t>&gt; </a:t>
            </a:r>
            <a:r>
              <a:rPr lang="en-US" sz="2000" dirty="0" err="1" smtClean="0"/>
              <a:t>Decommit</a:t>
            </a:r>
            <a:r>
              <a:rPr lang="en-US" sz="2000" dirty="0" smtClean="0"/>
              <a:t> (in writing) </a:t>
            </a:r>
            <a:endParaRPr lang="en-US" sz="2000" dirty="0" smtClean="0"/>
          </a:p>
        </p:txBody>
      </p:sp>
    </p:spTree>
    <p:extLst>
      <p:ext uri="{BB962C8B-B14F-4D97-AF65-F5344CB8AC3E}">
        <p14:creationId xmlns:p14="http://schemas.microsoft.com/office/powerpoint/2010/main" val="3892078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813" y="406400"/>
            <a:ext cx="8496732" cy="889000"/>
          </a:xfrm>
        </p:spPr>
        <p:txBody>
          <a:bodyPr/>
          <a:lstStyle/>
          <a:p>
            <a:r>
              <a:rPr lang="en-US" dirty="0" smtClean="0"/>
              <a:t>How do teams set appropriate expectations?</a:t>
            </a:r>
            <a:endParaRPr lang="en-US" dirty="0"/>
          </a:p>
        </p:txBody>
      </p:sp>
      <p:sp>
        <p:nvSpPr>
          <p:cNvPr id="8" name="Slide Number Placeholder 7"/>
          <p:cNvSpPr>
            <a:spLocks noGrp="1"/>
          </p:cNvSpPr>
          <p:nvPr>
            <p:ph type="sldNum" sz="quarter" idx="16"/>
          </p:nvPr>
        </p:nvSpPr>
        <p:spPr/>
        <p:txBody>
          <a:bodyPr/>
          <a:lstStyle/>
          <a:p>
            <a:fld id="{C51EAA63-D034-42AE-91FA-B13B9518C7BE}" type="slidenum">
              <a:rPr lang="en-US" smtClean="0"/>
              <a:pPr/>
              <a:t>9</a:t>
            </a:fld>
            <a:endParaRPr lang="en-US"/>
          </a:p>
        </p:txBody>
      </p:sp>
      <p:sp>
        <p:nvSpPr>
          <p:cNvPr id="3" name="Text Placeholder 2"/>
          <p:cNvSpPr>
            <a:spLocks noGrp="1"/>
          </p:cNvSpPr>
          <p:nvPr>
            <p:ph type="body" sz="quarter" idx="13"/>
          </p:nvPr>
        </p:nvSpPr>
        <p:spPr/>
        <p:txBody>
          <a:bodyPr/>
          <a:lstStyle/>
          <a:p>
            <a:r>
              <a:rPr lang="en-US" dirty="0" smtClean="0"/>
              <a:t>Above all . . . be not a schmuck!!</a:t>
            </a:r>
            <a:endParaRPr lang="en-US" dirty="0"/>
          </a:p>
        </p:txBody>
      </p:sp>
      <p:sp>
        <p:nvSpPr>
          <p:cNvPr id="4" name="TextBox 3"/>
          <p:cNvSpPr txBox="1"/>
          <p:nvPr/>
        </p:nvSpPr>
        <p:spPr>
          <a:xfrm>
            <a:off x="408227" y="1893817"/>
            <a:ext cx="8323294" cy="1731456"/>
          </a:xfrm>
          <a:prstGeom prst="rect">
            <a:avLst/>
          </a:prstGeom>
          <a:noFill/>
        </p:spPr>
        <p:txBody>
          <a:bodyPr wrap="none" lIns="0" tIns="0" rIns="0" bIns="0" rtlCol="0">
            <a:noAutofit/>
          </a:bodyPr>
          <a:lstStyle/>
          <a:p>
            <a:pPr marL="457200" indent="-457200">
              <a:lnSpc>
                <a:spcPct val="90000"/>
              </a:lnSpc>
              <a:buFont typeface="+mj-lt"/>
              <a:buAutoNum type="arabicPeriod" startAt="8"/>
            </a:pPr>
            <a:r>
              <a:rPr lang="en-US" sz="2000" dirty="0"/>
              <a:t>If your management team is unwilling </a:t>
            </a:r>
            <a:r>
              <a:rPr lang="en-US" sz="2000" dirty="0" smtClean="0"/>
              <a:t>or unable to invest </a:t>
            </a:r>
            <a:r>
              <a:rPr lang="en-US" sz="2000" dirty="0"/>
              <a:t>in </a:t>
            </a:r>
            <a:r>
              <a:rPr lang="en-US" sz="2000" dirty="0" smtClean="0"/>
              <a:t>your </a:t>
            </a:r>
            <a:r>
              <a:rPr lang="en-US" sz="2000" dirty="0" smtClean="0"/>
              <a:t>team</a:t>
            </a:r>
            <a:br>
              <a:rPr lang="en-US" sz="2000" dirty="0" smtClean="0"/>
            </a:br>
            <a:r>
              <a:rPr lang="en-US" sz="2000" dirty="0" smtClean="0"/>
              <a:t>efforts around reuse </a:t>
            </a:r>
            <a:r>
              <a:rPr lang="en-US" sz="2000" dirty="0"/>
              <a:t>. . . </a:t>
            </a:r>
            <a:r>
              <a:rPr lang="en-US" sz="2000" dirty="0" smtClean="0"/>
              <a:t>don't </a:t>
            </a:r>
            <a:r>
              <a:rPr lang="en-US" sz="2000" dirty="0" smtClean="0"/>
              <a:t>do it</a:t>
            </a:r>
            <a:r>
              <a:rPr lang="en-US" sz="2000" dirty="0" smtClean="0"/>
              <a:t>. Revisit the budget periodically. </a:t>
            </a: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smtClean="0"/>
          </a:p>
        </p:txBody>
      </p:sp>
      <p:pic>
        <p:nvPicPr>
          <p:cNvPr id="17" name="Picture 16"/>
          <p:cNvPicPr>
            <a:picLocks noChangeAspect="1"/>
          </p:cNvPicPr>
          <p:nvPr/>
        </p:nvPicPr>
        <p:blipFill>
          <a:blip r:embed="rId3"/>
          <a:stretch>
            <a:fillRect/>
          </a:stretch>
        </p:blipFill>
        <p:spPr>
          <a:xfrm>
            <a:off x="1895763" y="2618501"/>
            <a:ext cx="5191037" cy="3454399"/>
          </a:xfrm>
          <a:prstGeom prst="rect">
            <a:avLst/>
          </a:prstGeom>
        </p:spPr>
      </p:pic>
    </p:spTree>
    <p:extLst>
      <p:ext uri="{BB962C8B-B14F-4D97-AF65-F5344CB8AC3E}">
        <p14:creationId xmlns:p14="http://schemas.microsoft.com/office/powerpoint/2010/main" val="1990718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teams approach content analysis?</a:t>
            </a:r>
            <a:endParaRPr lang="en-US" dirty="0"/>
          </a:p>
        </p:txBody>
      </p:sp>
      <p:sp>
        <p:nvSpPr>
          <p:cNvPr id="8" name="Slide Number Placeholder 7"/>
          <p:cNvSpPr>
            <a:spLocks noGrp="1"/>
          </p:cNvSpPr>
          <p:nvPr>
            <p:ph type="sldNum" sz="quarter" idx="16"/>
          </p:nvPr>
        </p:nvSpPr>
        <p:spPr/>
        <p:txBody>
          <a:bodyPr/>
          <a:lstStyle/>
          <a:p>
            <a:fld id="{C51EAA63-D034-42AE-91FA-B13B9518C7BE}" type="slidenum">
              <a:rPr lang="en-US" smtClean="0"/>
              <a:pPr/>
              <a:t>10</a:t>
            </a:fld>
            <a:endParaRPr lang="en-US"/>
          </a:p>
        </p:txBody>
      </p:sp>
      <p:sp>
        <p:nvSpPr>
          <p:cNvPr id="3" name="Text Placeholder 2"/>
          <p:cNvSpPr>
            <a:spLocks noGrp="1"/>
          </p:cNvSpPr>
          <p:nvPr>
            <p:ph type="body" sz="quarter" idx="13"/>
          </p:nvPr>
        </p:nvSpPr>
        <p:spPr/>
        <p:txBody>
          <a:bodyPr/>
          <a:lstStyle/>
          <a:p>
            <a:r>
              <a:rPr lang="en-US" dirty="0" smtClean="0"/>
              <a:t>Specify formally what you are looking for . . . </a:t>
            </a:r>
            <a:endParaRPr lang="en-US" dirty="0"/>
          </a:p>
        </p:txBody>
      </p:sp>
      <p:sp>
        <p:nvSpPr>
          <p:cNvPr id="4" name="TextBox 3"/>
          <p:cNvSpPr txBox="1"/>
          <p:nvPr/>
        </p:nvSpPr>
        <p:spPr>
          <a:xfrm>
            <a:off x="408227" y="1893817"/>
            <a:ext cx="8323294" cy="914400"/>
          </a:xfrm>
          <a:prstGeom prst="rect">
            <a:avLst/>
          </a:prstGeom>
          <a:noFill/>
        </p:spPr>
        <p:txBody>
          <a:bodyPr wrap="none" lIns="0" tIns="0" rIns="0" bIns="0" rtlCol="0">
            <a:noAutofit/>
          </a:bodyPr>
          <a:lstStyle/>
          <a:p>
            <a:pPr marL="342900" indent="-342900">
              <a:lnSpc>
                <a:spcPct val="90000"/>
              </a:lnSpc>
              <a:buFont typeface="+mj-lt"/>
              <a:buAutoNum type="arabicPeriod"/>
            </a:pPr>
            <a:r>
              <a:rPr lang="en-US" sz="2000" dirty="0" smtClean="0"/>
              <a:t>Look beyond shared topic features or subjects.</a:t>
            </a:r>
          </a:p>
          <a:p>
            <a:pPr marL="342900" indent="-342900">
              <a:lnSpc>
                <a:spcPct val="90000"/>
              </a:lnSpc>
              <a:buFont typeface="+mj-lt"/>
              <a:buAutoNum type="arabicPeriod"/>
            </a:pPr>
            <a:r>
              <a:rPr lang="en-US" sz="2000" dirty="0" smtClean="0"/>
              <a:t>Focus on specific i</a:t>
            </a:r>
            <a:r>
              <a:rPr lang="en-US" sz="2000" dirty="0" smtClean="0"/>
              <a:t>nformation (topic) types: tasks, reference, concepts.</a:t>
            </a:r>
          </a:p>
          <a:p>
            <a:pPr marL="342900" indent="-342900">
              <a:lnSpc>
                <a:spcPct val="90000"/>
              </a:lnSpc>
              <a:buFont typeface="+mj-lt"/>
              <a:buAutoNum type="arabicPeriod"/>
            </a:pPr>
            <a:r>
              <a:rPr lang="en-US" sz="2000" dirty="0" smtClean="0"/>
              <a:t>Identify your target granularity for reuse:</a:t>
            </a:r>
            <a:r>
              <a:rPr lang="en-US" sz="2000" dirty="0"/>
              <a:t/>
            </a:r>
            <a:br>
              <a:rPr lang="en-US" sz="2000" dirty="0"/>
            </a:br>
            <a:r>
              <a:rPr lang="en-US" sz="2000" dirty="0" smtClean="0"/>
              <a:t>&gt; Collections of topics relevant to multiple contexts</a:t>
            </a:r>
            <a:br>
              <a:rPr lang="en-US" sz="2000" dirty="0" smtClean="0"/>
            </a:br>
            <a:r>
              <a:rPr lang="en-US" sz="2000" dirty="0" smtClean="0"/>
              <a:t>&gt; Individual topics relevant to multiple contexts </a:t>
            </a:r>
            <a:br>
              <a:rPr lang="en-US" sz="2000" dirty="0" smtClean="0"/>
            </a:br>
            <a:r>
              <a:rPr lang="en-US" sz="2000" dirty="0" smtClean="0"/>
              <a:t>&gt; </a:t>
            </a:r>
            <a:r>
              <a:rPr lang="en-US" sz="1600" dirty="0" smtClean="0">
                <a:latin typeface="Courier New" panose="02070309020205020404" pitchFamily="49" charset="0"/>
                <a:cs typeface="Courier New" panose="02070309020205020404" pitchFamily="49" charset="0"/>
              </a:rPr>
              <a:t>&lt;section&gt;</a:t>
            </a:r>
            <a:r>
              <a:rPr lang="en-US" sz="2000" dirty="0" smtClean="0"/>
              <a:t>s in shared libraries that are relevant to multiple contexts  </a:t>
            </a:r>
          </a:p>
          <a:p>
            <a:pPr marL="342900" indent="-342900">
              <a:lnSpc>
                <a:spcPct val="90000"/>
              </a:lnSpc>
              <a:buFont typeface="+mj-lt"/>
              <a:buAutoNum type="arabicPeriod"/>
            </a:pPr>
            <a:r>
              <a:rPr lang="en-US" sz="2000" dirty="0" smtClean="0"/>
              <a:t>Quantify obstacles to reuse in a set of candidate topics:</a:t>
            </a:r>
            <a:br>
              <a:rPr lang="en-US" sz="2000" dirty="0" smtClean="0"/>
            </a:br>
            <a:r>
              <a:rPr lang="en-US" sz="2000" dirty="0" smtClean="0"/>
              <a:t>&gt; See Stan Doherty, </a:t>
            </a:r>
            <a:r>
              <a:rPr lang="en-US" sz="2000" i="1" dirty="0" smtClean="0"/>
              <a:t>Counting Dragons: Quantifying Obstacles to Content Reuse</a:t>
            </a:r>
            <a:r>
              <a:rPr lang="en-US" sz="2000" dirty="0" smtClean="0"/>
              <a:t> </a:t>
            </a:r>
            <a:br>
              <a:rPr lang="en-US" sz="2000" dirty="0" smtClean="0"/>
            </a:br>
            <a:r>
              <a:rPr lang="en-US" sz="2000" dirty="0" smtClean="0"/>
              <a:t>   (</a:t>
            </a:r>
            <a:r>
              <a:rPr lang="en-US" sz="2000" dirty="0" smtClean="0">
                <a:hlinkClick r:id="rId3"/>
              </a:rPr>
              <a:t>CIDM Newslette</a:t>
            </a:r>
            <a:r>
              <a:rPr lang="en-US" sz="2000" dirty="0" smtClean="0">
                <a:hlinkClick r:id="rId3"/>
              </a:rPr>
              <a:t>r, Spring 2018</a:t>
            </a:r>
            <a:r>
              <a:rPr lang="en-US" sz="2000" dirty="0" smtClean="0"/>
              <a:t>).</a:t>
            </a:r>
            <a:br>
              <a:rPr lang="en-US" sz="2000" dirty="0" smtClean="0"/>
            </a:br>
            <a:r>
              <a:rPr lang="en-US" sz="2000" dirty="0" smtClean="0"/>
              <a:t>&gt; Contextual referencing:</a:t>
            </a:r>
            <a:br>
              <a:rPr lang="en-US" sz="2000" dirty="0" smtClean="0"/>
            </a:br>
            <a:r>
              <a:rPr lang="en-US" sz="2000" dirty="0" smtClean="0"/>
              <a:t>   - Ratios of </a:t>
            </a:r>
            <a:r>
              <a:rPr lang="en-US" sz="2000" dirty="0" err="1" smtClean="0"/>
              <a:t>words:xrefs</a:t>
            </a:r>
            <a:r>
              <a:rPr lang="en-US" sz="2000" dirty="0" smtClean="0"/>
              <a:t>, </a:t>
            </a:r>
            <a:r>
              <a:rPr lang="en-US" sz="2000" dirty="0" err="1" smtClean="0"/>
              <a:t>words:conrefs</a:t>
            </a:r>
            <a:r>
              <a:rPr lang="en-US" sz="2000" dirty="0" smtClean="0"/>
              <a:t>, </a:t>
            </a:r>
            <a:r>
              <a:rPr lang="en-US" sz="2000" dirty="0" err="1" smtClean="0"/>
              <a:t>words:conditions</a:t>
            </a:r>
            <a:r>
              <a:rPr lang="en-US" sz="2000" dirty="0" smtClean="0"/>
              <a:t> </a:t>
            </a:r>
            <a:br>
              <a:rPr lang="en-US" sz="2000" dirty="0" smtClean="0"/>
            </a:br>
            <a:r>
              <a:rPr lang="en-US" sz="2000" dirty="0" smtClean="0"/>
              <a:t>   - Ratios of screen images per topic</a:t>
            </a:r>
            <a:br>
              <a:rPr lang="en-US" sz="2000" dirty="0" smtClean="0"/>
            </a:br>
            <a:r>
              <a:rPr lang="en-US" sz="2000" dirty="0" smtClean="0"/>
              <a:t>&gt; Update frequency per year</a:t>
            </a:r>
          </a:p>
          <a:p>
            <a:pPr marL="342900" indent="-342900">
              <a:lnSpc>
                <a:spcPct val="90000"/>
              </a:lnSpc>
              <a:buFont typeface="+mj-lt"/>
              <a:buAutoNum type="arabicPeriod"/>
            </a:pPr>
            <a:r>
              <a:rPr lang="en-US" sz="2000" dirty="0" smtClean="0"/>
              <a:t>If available, review web analytics about current customer usage.</a:t>
            </a:r>
            <a:endParaRPr lang="en-US" sz="2000" dirty="0" smtClean="0"/>
          </a:p>
        </p:txBody>
      </p:sp>
    </p:spTree>
    <p:extLst>
      <p:ext uri="{BB962C8B-B14F-4D97-AF65-F5344CB8AC3E}">
        <p14:creationId xmlns:p14="http://schemas.microsoft.com/office/powerpoint/2010/main" val="249030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teams approach content analysis?</a:t>
            </a:r>
            <a:endParaRPr lang="en-US" dirty="0"/>
          </a:p>
        </p:txBody>
      </p:sp>
      <p:sp>
        <p:nvSpPr>
          <p:cNvPr id="8" name="Slide Number Placeholder 7"/>
          <p:cNvSpPr>
            <a:spLocks noGrp="1"/>
          </p:cNvSpPr>
          <p:nvPr>
            <p:ph type="sldNum" sz="quarter" idx="16"/>
          </p:nvPr>
        </p:nvSpPr>
        <p:spPr/>
        <p:txBody>
          <a:bodyPr/>
          <a:lstStyle/>
          <a:p>
            <a:fld id="{C51EAA63-D034-42AE-91FA-B13B9518C7BE}" type="slidenum">
              <a:rPr lang="en-US" smtClean="0"/>
              <a:pPr/>
              <a:t>11</a:t>
            </a:fld>
            <a:endParaRPr lang="en-US"/>
          </a:p>
        </p:txBody>
      </p:sp>
      <p:sp>
        <p:nvSpPr>
          <p:cNvPr id="3" name="Text Placeholder 2"/>
          <p:cNvSpPr>
            <a:spLocks noGrp="1"/>
          </p:cNvSpPr>
          <p:nvPr>
            <p:ph type="body" sz="quarter" idx="13"/>
          </p:nvPr>
        </p:nvSpPr>
        <p:spPr/>
        <p:txBody>
          <a:bodyPr/>
          <a:lstStyle/>
          <a:p>
            <a:r>
              <a:rPr lang="en-US" dirty="0" smtClean="0"/>
              <a:t>Inventory and challenge </a:t>
            </a:r>
            <a:r>
              <a:rPr lang="en-US" dirty="0" smtClean="0"/>
              <a:t>recurring editorial / architectural issues</a:t>
            </a:r>
            <a:endParaRPr lang="en-US" dirty="0"/>
          </a:p>
        </p:txBody>
      </p:sp>
      <p:sp>
        <p:nvSpPr>
          <p:cNvPr id="4" name="TextBox 3"/>
          <p:cNvSpPr txBox="1"/>
          <p:nvPr/>
        </p:nvSpPr>
        <p:spPr>
          <a:xfrm>
            <a:off x="408227" y="1893817"/>
            <a:ext cx="8323294" cy="914400"/>
          </a:xfrm>
          <a:prstGeom prst="rect">
            <a:avLst/>
          </a:prstGeom>
          <a:noFill/>
        </p:spPr>
        <p:txBody>
          <a:bodyPr wrap="none" lIns="0" tIns="0" rIns="0" bIns="0" rtlCol="0">
            <a:noAutofit/>
          </a:bodyPr>
          <a:lstStyle/>
          <a:p>
            <a:pPr marL="457200" indent="-457200">
              <a:lnSpc>
                <a:spcPct val="90000"/>
              </a:lnSpc>
              <a:buFont typeface="+mj-lt"/>
              <a:buAutoNum type="arabicPeriod" startAt="6"/>
            </a:pPr>
            <a:r>
              <a:rPr lang="en-US" sz="2000" dirty="0" smtClean="0"/>
              <a:t>Editorial issues:</a:t>
            </a:r>
            <a:br>
              <a:rPr lang="en-US" sz="2000" dirty="0" smtClean="0"/>
            </a:br>
            <a:r>
              <a:rPr lang="en-US" sz="2000" dirty="0" smtClean="0"/>
              <a:t>&gt; Tone/style: formal, informal, conversational</a:t>
            </a:r>
            <a:br>
              <a:rPr lang="en-US" sz="2000" dirty="0" smtClean="0"/>
            </a:br>
            <a:r>
              <a:rPr lang="en-US" sz="2000" dirty="0" smtClean="0"/>
              <a:t>&gt; Conventions for topic and section titles: </a:t>
            </a:r>
            <a:br>
              <a:rPr lang="en-US" sz="2000" dirty="0" smtClean="0"/>
            </a:br>
            <a:r>
              <a:rPr lang="en-US" sz="2000" dirty="0" smtClean="0"/>
              <a:t>   - Tasks: gerunds, infinitives, "How </a:t>
            </a:r>
            <a:r>
              <a:rPr lang="en-US" sz="2000" dirty="0" err="1" smtClean="0"/>
              <a:t>to"s</a:t>
            </a:r>
            <a:r>
              <a:rPr lang="en-US" sz="2000" dirty="0" smtClean="0"/>
              <a:t>, or imperatives</a:t>
            </a:r>
            <a:br>
              <a:rPr lang="en-US" sz="2000" dirty="0" smtClean="0"/>
            </a:br>
            <a:r>
              <a:rPr lang="en-US" sz="2000" dirty="0" smtClean="0"/>
              <a:t>   - Concepts:  "About" </a:t>
            </a:r>
            <a:br>
              <a:rPr lang="en-US" sz="2000" dirty="0" smtClean="0"/>
            </a:br>
            <a:r>
              <a:rPr lang="en-US" sz="2000" dirty="0" smtClean="0"/>
              <a:t>&gt; Transitions</a:t>
            </a:r>
            <a:br>
              <a:rPr lang="en-US" sz="2000" dirty="0" smtClean="0"/>
            </a:br>
            <a:r>
              <a:rPr lang="en-US" sz="2000" dirty="0" smtClean="0"/>
              <a:t>&gt; Linking conventions: "For more information about XXX, see YYY."</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smtClean="0"/>
          </a:p>
          <a:p>
            <a:pPr>
              <a:lnSpc>
                <a:spcPct val="90000"/>
              </a:lnSpc>
            </a:pPr>
            <a:r>
              <a:rPr lang="en-US" sz="2000" dirty="0"/>
              <a:t/>
            </a:r>
            <a:br>
              <a:rPr lang="en-US" sz="2000" dirty="0"/>
            </a:br>
            <a:r>
              <a:rPr lang="en-US" sz="2000" dirty="0" smtClean="0"/>
              <a:t/>
            </a:r>
            <a:br>
              <a:rPr lang="en-US" sz="2000" dirty="0" smtClean="0"/>
            </a:br>
            <a:r>
              <a:rPr lang="en-US" sz="2000" dirty="0" smtClean="0"/>
              <a:t/>
            </a:r>
            <a:br>
              <a:rPr lang="en-US" sz="2000" dirty="0" smtClean="0"/>
            </a:br>
            <a:endParaRPr lang="en-US" sz="2000" dirty="0" smtClean="0"/>
          </a:p>
        </p:txBody>
      </p:sp>
      <p:pic>
        <p:nvPicPr>
          <p:cNvPr id="1026" name="Picture 2" descr="Image result for sacred cow burg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1625" y="4011284"/>
            <a:ext cx="4749800" cy="223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9825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teams approach content analysis?</a:t>
            </a:r>
            <a:endParaRPr lang="en-US" dirty="0"/>
          </a:p>
        </p:txBody>
      </p:sp>
      <p:sp>
        <p:nvSpPr>
          <p:cNvPr id="8" name="Slide Number Placeholder 7"/>
          <p:cNvSpPr>
            <a:spLocks noGrp="1"/>
          </p:cNvSpPr>
          <p:nvPr>
            <p:ph type="sldNum" sz="quarter" idx="16"/>
          </p:nvPr>
        </p:nvSpPr>
        <p:spPr/>
        <p:txBody>
          <a:bodyPr/>
          <a:lstStyle/>
          <a:p>
            <a:fld id="{C51EAA63-D034-42AE-91FA-B13B9518C7BE}" type="slidenum">
              <a:rPr lang="en-US" smtClean="0"/>
              <a:pPr/>
              <a:t>12</a:t>
            </a:fld>
            <a:endParaRPr lang="en-US"/>
          </a:p>
        </p:txBody>
      </p:sp>
      <p:sp>
        <p:nvSpPr>
          <p:cNvPr id="3" name="Text Placeholder 2"/>
          <p:cNvSpPr>
            <a:spLocks noGrp="1"/>
          </p:cNvSpPr>
          <p:nvPr>
            <p:ph type="body" sz="quarter" idx="13"/>
          </p:nvPr>
        </p:nvSpPr>
        <p:spPr/>
        <p:txBody>
          <a:bodyPr/>
          <a:lstStyle/>
          <a:p>
            <a:r>
              <a:rPr lang="en-US" dirty="0" smtClean="0"/>
              <a:t>Inventory and challenge </a:t>
            </a:r>
            <a:r>
              <a:rPr lang="en-US" dirty="0" smtClean="0"/>
              <a:t>recurring editorial / architectural issues</a:t>
            </a:r>
            <a:endParaRPr lang="en-US" dirty="0"/>
          </a:p>
        </p:txBody>
      </p:sp>
      <p:sp>
        <p:nvSpPr>
          <p:cNvPr id="4" name="TextBox 3"/>
          <p:cNvSpPr txBox="1"/>
          <p:nvPr/>
        </p:nvSpPr>
        <p:spPr>
          <a:xfrm>
            <a:off x="408227" y="1893817"/>
            <a:ext cx="8323294" cy="2820796"/>
          </a:xfrm>
          <a:prstGeom prst="rect">
            <a:avLst/>
          </a:prstGeom>
          <a:noFill/>
        </p:spPr>
        <p:txBody>
          <a:bodyPr wrap="none" lIns="0" tIns="0" rIns="0" bIns="0" rtlCol="0">
            <a:noAutofit/>
          </a:bodyPr>
          <a:lstStyle/>
          <a:p>
            <a:pPr marL="457200" indent="-457200">
              <a:lnSpc>
                <a:spcPct val="90000"/>
              </a:lnSpc>
              <a:buFont typeface="+mj-lt"/>
              <a:buAutoNum type="arabicPeriod" startAt="7"/>
            </a:pPr>
            <a:r>
              <a:rPr lang="en-US" sz="2000" dirty="0" smtClean="0"/>
              <a:t>XML/architectural issues:</a:t>
            </a:r>
            <a:br>
              <a:rPr lang="en-US" sz="2000" dirty="0" smtClean="0"/>
            </a:br>
            <a:r>
              <a:rPr lang="en-US" sz="2000" dirty="0" smtClean="0"/>
              <a:t>&gt; Short description conventions and usage</a:t>
            </a:r>
            <a:br>
              <a:rPr lang="en-US" sz="2000" dirty="0" smtClean="0"/>
            </a:br>
            <a:r>
              <a:rPr lang="en-US" sz="2000" dirty="0" smtClean="0"/>
              <a:t>&gt; </a:t>
            </a:r>
            <a:r>
              <a:rPr lang="en-US" sz="1600" dirty="0" smtClean="0">
                <a:latin typeface="Courier New" panose="02070309020205020404" pitchFamily="49" charset="0"/>
                <a:cs typeface="Courier New" panose="02070309020205020404" pitchFamily="49" charset="0"/>
              </a:rPr>
              <a:t>&lt;prolog&gt;</a:t>
            </a:r>
            <a:r>
              <a:rPr lang="en-US" sz="2000" dirty="0" smtClean="0"/>
              <a:t> metadata conventions and usage</a:t>
            </a:r>
            <a:br>
              <a:rPr lang="en-US" sz="2000" dirty="0" smtClean="0"/>
            </a:br>
            <a:r>
              <a:rPr lang="en-US" sz="2000" dirty="0" smtClean="0"/>
              <a:t>&gt; Specializations:</a:t>
            </a:r>
            <a:br>
              <a:rPr lang="en-US" sz="2000" dirty="0" smtClean="0"/>
            </a:br>
            <a:r>
              <a:rPr lang="en-US" sz="2000" dirty="0" smtClean="0"/>
              <a:t>   - Within one organization/team</a:t>
            </a:r>
            <a:br>
              <a:rPr lang="en-US" sz="2000" dirty="0" smtClean="0"/>
            </a:br>
            <a:r>
              <a:rPr lang="en-US" sz="2000" dirty="0" smtClean="0"/>
              <a:t>   - Across organizations and teams</a:t>
            </a:r>
            <a:br>
              <a:rPr lang="en-US" sz="2000" dirty="0" smtClean="0"/>
            </a:br>
            <a:r>
              <a:rPr lang="en-US" sz="2000" dirty="0" smtClean="0"/>
              <a:t>&gt; Element building blocks (templates) for each genre </a:t>
            </a:r>
            <a:r>
              <a:rPr lang="en-US" sz="2000" dirty="0"/>
              <a:t>of writing:</a:t>
            </a:r>
            <a:br>
              <a:rPr lang="en-US" sz="2000" dirty="0"/>
            </a:br>
            <a:r>
              <a:rPr lang="en-US" sz="2000" dirty="0"/>
              <a:t>   - </a:t>
            </a:r>
            <a:r>
              <a:rPr lang="en-US" sz="2000" dirty="0" smtClean="0"/>
              <a:t>User Guides/Help</a:t>
            </a:r>
            <a:br>
              <a:rPr lang="en-US" sz="2000" dirty="0" smtClean="0"/>
            </a:br>
            <a:r>
              <a:rPr lang="en-US" sz="2000" dirty="0" smtClean="0"/>
              <a:t>   - API/SDK/Programming </a:t>
            </a:r>
            <a:br>
              <a:rPr lang="en-US" sz="2000" dirty="0" smtClean="0"/>
            </a:br>
            <a:r>
              <a:rPr lang="en-US" sz="2000" dirty="0" smtClean="0"/>
              <a:t>   - Tutorial/Getting Started/OBEs</a:t>
            </a:r>
            <a:r>
              <a:rPr lang="en-US" sz="2000" dirty="0" smtClean="0"/>
              <a:t/>
            </a:r>
            <a:br>
              <a:rPr lang="en-US" sz="2000" dirty="0" smtClean="0"/>
            </a:br>
            <a:r>
              <a:rPr lang="en-US" sz="2000" dirty="0" smtClean="0"/>
              <a:t/>
            </a:r>
            <a:br>
              <a:rPr lang="en-US" sz="2000" dirty="0" smtClean="0"/>
            </a:br>
            <a:endParaRPr lang="en-US" sz="2000" dirty="0" smtClean="0"/>
          </a:p>
          <a:p>
            <a:pPr>
              <a:lnSpc>
                <a:spcPct val="90000"/>
              </a:lnSpc>
            </a:pPr>
            <a:r>
              <a:rPr lang="en-US" sz="2000" dirty="0"/>
              <a:t/>
            </a:r>
            <a:br>
              <a:rPr lang="en-US" sz="2000" dirty="0"/>
            </a:br>
            <a:r>
              <a:rPr lang="en-US" sz="2000" dirty="0" smtClean="0"/>
              <a:t/>
            </a:r>
            <a:br>
              <a:rPr lang="en-US" sz="2000" dirty="0" smtClean="0"/>
            </a:br>
            <a:r>
              <a:rPr lang="en-US" sz="2000" dirty="0" smtClean="0"/>
              <a:t/>
            </a:r>
            <a:br>
              <a:rPr lang="en-US" sz="2000" dirty="0" smtClean="0"/>
            </a:br>
            <a:endParaRPr lang="en-US" sz="2000" dirty="0" smtClean="0"/>
          </a:p>
        </p:txBody>
      </p:sp>
      <p:pic>
        <p:nvPicPr>
          <p:cNvPr id="5" name="Picture 4"/>
          <p:cNvPicPr>
            <a:picLocks noChangeAspect="1"/>
          </p:cNvPicPr>
          <p:nvPr/>
        </p:nvPicPr>
        <p:blipFill>
          <a:blip r:embed="rId3"/>
          <a:stretch>
            <a:fillRect/>
          </a:stretch>
        </p:blipFill>
        <p:spPr>
          <a:xfrm>
            <a:off x="6216242" y="4058739"/>
            <a:ext cx="2794198" cy="2414061"/>
          </a:xfrm>
          <a:prstGeom prst="rect">
            <a:avLst/>
          </a:prstGeom>
        </p:spPr>
      </p:pic>
      <p:sp>
        <p:nvSpPr>
          <p:cNvPr id="6" name="TextBox 5"/>
          <p:cNvSpPr txBox="1"/>
          <p:nvPr/>
        </p:nvSpPr>
        <p:spPr>
          <a:xfrm>
            <a:off x="4748168" y="5020737"/>
            <a:ext cx="1669410" cy="572969"/>
          </a:xfrm>
          <a:prstGeom prst="rect">
            <a:avLst/>
          </a:prstGeom>
          <a:noFill/>
        </p:spPr>
        <p:txBody>
          <a:bodyPr wrap="none" lIns="0" tIns="0" rIns="0" bIns="0" rtlCol="0">
            <a:noAutofit/>
          </a:bodyPr>
          <a:lstStyle/>
          <a:p>
            <a:pPr>
              <a:lnSpc>
                <a:spcPct val="90000"/>
              </a:lnSpc>
            </a:pPr>
            <a:r>
              <a:rPr lang="en-US" sz="1100" i="1" dirty="0" smtClean="0"/>
              <a:t>Each demon we invite to</a:t>
            </a:r>
            <a:br>
              <a:rPr lang="en-US" sz="1100" i="1" dirty="0" smtClean="0"/>
            </a:br>
            <a:r>
              <a:rPr lang="en-US" sz="1100" i="1" dirty="0" smtClean="0"/>
              <a:t>the forest dance we </a:t>
            </a:r>
            <a:br>
              <a:rPr lang="en-US" sz="1100" i="1" dirty="0" smtClean="0"/>
            </a:br>
            <a:r>
              <a:rPr lang="en-US" sz="1100" i="1" dirty="0" smtClean="0"/>
              <a:t>know by name.</a:t>
            </a:r>
            <a:r>
              <a:rPr lang="en-US" sz="1100" dirty="0" smtClean="0"/>
              <a:t/>
            </a:r>
            <a:br>
              <a:rPr lang="en-US" sz="1100" dirty="0" smtClean="0"/>
            </a:br>
            <a:r>
              <a:rPr lang="en-US" sz="1100" dirty="0" smtClean="0"/>
              <a:t>1720 woodcut</a:t>
            </a:r>
            <a:r>
              <a:rPr lang="en-US" dirty="0" smtClean="0"/>
              <a:t> </a:t>
            </a:r>
            <a:br>
              <a:rPr lang="en-US" dirty="0" smtClean="0"/>
            </a:br>
            <a:endParaRPr lang="en-US" dirty="0" smtClean="0"/>
          </a:p>
        </p:txBody>
      </p:sp>
    </p:spTree>
    <p:extLst>
      <p:ext uri="{BB962C8B-B14F-4D97-AF65-F5344CB8AC3E}">
        <p14:creationId xmlns:p14="http://schemas.microsoft.com/office/powerpoint/2010/main" val="3250909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p:cNvSpPr/>
          <p:nvPr/>
        </p:nvSpPr>
        <p:spPr bwMode="gray">
          <a:xfrm>
            <a:off x="8219440" y="4582913"/>
            <a:ext cx="756632" cy="556833"/>
          </a:xfrm>
          <a:prstGeom prst="rect">
            <a:avLst/>
          </a:prstGeom>
          <a:solidFill>
            <a:schemeClr val="bg1"/>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2" name="Title 1"/>
          <p:cNvSpPr>
            <a:spLocks noGrp="1"/>
          </p:cNvSpPr>
          <p:nvPr>
            <p:ph type="title"/>
          </p:nvPr>
        </p:nvSpPr>
        <p:spPr/>
        <p:txBody>
          <a:bodyPr/>
          <a:lstStyle/>
          <a:p>
            <a:r>
              <a:rPr lang="en-US" dirty="0" smtClean="0"/>
              <a:t>How do teams approach content analysis?</a:t>
            </a:r>
            <a:endParaRPr lang="en-US" dirty="0"/>
          </a:p>
        </p:txBody>
      </p:sp>
      <p:sp>
        <p:nvSpPr>
          <p:cNvPr id="8" name="Slide Number Placeholder 7"/>
          <p:cNvSpPr>
            <a:spLocks noGrp="1"/>
          </p:cNvSpPr>
          <p:nvPr>
            <p:ph type="sldNum" sz="quarter" idx="16"/>
          </p:nvPr>
        </p:nvSpPr>
        <p:spPr/>
        <p:txBody>
          <a:bodyPr/>
          <a:lstStyle/>
          <a:p>
            <a:fld id="{C51EAA63-D034-42AE-91FA-B13B9518C7BE}" type="slidenum">
              <a:rPr lang="en-US" smtClean="0"/>
              <a:pPr/>
              <a:t>13</a:t>
            </a:fld>
            <a:endParaRPr lang="en-US"/>
          </a:p>
        </p:txBody>
      </p:sp>
      <p:sp>
        <p:nvSpPr>
          <p:cNvPr id="3" name="Text Placeholder 2"/>
          <p:cNvSpPr>
            <a:spLocks noGrp="1"/>
          </p:cNvSpPr>
          <p:nvPr>
            <p:ph type="body" sz="quarter" idx="13"/>
          </p:nvPr>
        </p:nvSpPr>
        <p:spPr/>
        <p:txBody>
          <a:bodyPr/>
          <a:lstStyle/>
          <a:p>
            <a:r>
              <a:rPr lang="en-US" dirty="0" smtClean="0"/>
              <a:t>Propose a reuse refactoring method for each set of candidates</a:t>
            </a:r>
            <a:endParaRPr lang="en-US" dirty="0"/>
          </a:p>
        </p:txBody>
      </p:sp>
      <p:sp>
        <p:nvSpPr>
          <p:cNvPr id="4" name="TextBox 3"/>
          <p:cNvSpPr txBox="1"/>
          <p:nvPr/>
        </p:nvSpPr>
        <p:spPr>
          <a:xfrm>
            <a:off x="408226" y="1893816"/>
            <a:ext cx="8735773" cy="3543319"/>
          </a:xfrm>
          <a:prstGeom prst="rect">
            <a:avLst/>
          </a:prstGeom>
          <a:noFill/>
        </p:spPr>
        <p:txBody>
          <a:bodyPr wrap="none" lIns="0" tIns="0" rIns="0" bIns="0" rtlCol="0">
            <a:noAutofit/>
          </a:bodyPr>
          <a:lstStyle/>
          <a:p>
            <a:pPr marL="457200" indent="-457200">
              <a:lnSpc>
                <a:spcPct val="90000"/>
              </a:lnSpc>
              <a:buFont typeface="+mj-lt"/>
              <a:buAutoNum type="arabicPeriod" startAt="8"/>
            </a:pPr>
            <a:r>
              <a:rPr lang="en-US" sz="2000" dirty="0" smtClean="0"/>
              <a:t>Route candidates toward a specific refactoring method:</a:t>
            </a:r>
            <a:br>
              <a:rPr lang="en-US" sz="2000" dirty="0" smtClean="0"/>
            </a:br>
            <a:r>
              <a:rPr lang="en-US" sz="2000" dirty="0" smtClean="0"/>
              <a:t/>
            </a:r>
            <a:br>
              <a:rPr lang="en-US" sz="2000" dirty="0" smtClean="0"/>
            </a:br>
            <a:r>
              <a:rPr lang="en-US" sz="2000" dirty="0" smtClean="0"/>
              <a:t>&gt; Rewrite existing variants </a:t>
            </a:r>
            <a:br>
              <a:rPr lang="en-US" sz="2000" dirty="0" smtClean="0"/>
            </a:br>
            <a:r>
              <a:rPr lang="en-US" sz="2000" dirty="0" smtClean="0"/>
              <a:t>   into one all-purpose, reusable topic.</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&gt; Merge existing variants into one </a:t>
            </a:r>
            <a:br>
              <a:rPr lang="en-US" sz="2000" dirty="0" smtClean="0"/>
            </a:br>
            <a:r>
              <a:rPr lang="en-US" sz="2000" dirty="0" smtClean="0"/>
              <a:t>   super-topic with conditions.</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&gt; Push variant content to separate, </a:t>
            </a:r>
            <a:br>
              <a:rPr lang="en-US" sz="2000" dirty="0" smtClean="0"/>
            </a:br>
            <a:r>
              <a:rPr lang="en-US" sz="2000" dirty="0" smtClean="0"/>
              <a:t>   reference-able </a:t>
            </a:r>
            <a:r>
              <a:rPr lang="en-US" sz="2000" dirty="0" smtClean="0"/>
              <a:t>library blocks.</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&gt; Store variants as key-based</a:t>
            </a:r>
            <a:br>
              <a:rPr lang="en-US" sz="2000" dirty="0" smtClean="0"/>
            </a:br>
            <a:r>
              <a:rPr lang="en-US" sz="2000" dirty="0" smtClean="0"/>
              <a:t>   content.</a:t>
            </a:r>
            <a:r>
              <a:rPr lang="en-US" sz="2000" dirty="0" smtClean="0"/>
              <a:t/>
            </a:r>
            <a:br>
              <a:rPr lang="en-US" sz="2000" dirty="0" smtClean="0"/>
            </a:br>
            <a:endParaRPr lang="en-US" sz="2000" dirty="0" smtClean="0"/>
          </a:p>
          <a:p>
            <a:pPr>
              <a:lnSpc>
                <a:spcPct val="90000"/>
              </a:lnSpc>
            </a:pPr>
            <a:r>
              <a:rPr lang="en-US" sz="2000" dirty="0"/>
              <a:t/>
            </a:r>
            <a:br>
              <a:rPr lang="en-US" sz="2000" dirty="0"/>
            </a:br>
            <a:r>
              <a:rPr lang="en-US" sz="2000" dirty="0" smtClean="0"/>
              <a:t/>
            </a:r>
            <a:br>
              <a:rPr lang="en-US" sz="2000" dirty="0" smtClean="0"/>
            </a:br>
            <a:r>
              <a:rPr lang="en-US" sz="2000" dirty="0" smtClean="0"/>
              <a:t/>
            </a:r>
            <a:br>
              <a:rPr lang="en-US" sz="2000" dirty="0" smtClean="0"/>
            </a:br>
            <a:endParaRPr lang="en-US" sz="2000" dirty="0" smtClean="0"/>
          </a:p>
        </p:txBody>
      </p:sp>
      <p:sp>
        <p:nvSpPr>
          <p:cNvPr id="7" name="TextBox 6"/>
          <p:cNvSpPr txBox="1"/>
          <p:nvPr/>
        </p:nvSpPr>
        <p:spPr>
          <a:xfrm>
            <a:off x="5149970" y="2157946"/>
            <a:ext cx="914400" cy="914400"/>
          </a:xfrm>
          <a:prstGeom prst="rect">
            <a:avLst/>
          </a:prstGeom>
          <a:noFill/>
        </p:spPr>
        <p:txBody>
          <a:bodyPr wrap="none" lIns="0" tIns="0" rIns="0" bIns="0" rtlCol="0">
            <a:noAutofit/>
          </a:bodyPr>
          <a:lstStyle/>
          <a:p>
            <a:pPr>
              <a:lnSpc>
                <a:spcPct val="90000"/>
              </a:lnSpc>
            </a:pPr>
            <a:r>
              <a:rPr lang="en-US" b="1" dirty="0" smtClean="0"/>
              <a:t>BEFORE                        AFTER</a:t>
            </a:r>
            <a:r>
              <a:rPr lang="en-US" dirty="0" smtClean="0"/>
              <a:t>     </a:t>
            </a:r>
            <a:endParaRPr lang="en-US" dirty="0" smtClean="0"/>
          </a:p>
        </p:txBody>
      </p:sp>
      <p:cxnSp>
        <p:nvCxnSpPr>
          <p:cNvPr id="10" name="Straight Connector 9"/>
          <p:cNvCxnSpPr/>
          <p:nvPr/>
        </p:nvCxnSpPr>
        <p:spPr>
          <a:xfrm flipH="1">
            <a:off x="4882552" y="2425365"/>
            <a:ext cx="4063040"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5" name="Flowchart: Document 14"/>
          <p:cNvSpPr/>
          <p:nvPr/>
        </p:nvSpPr>
        <p:spPr bwMode="gray">
          <a:xfrm>
            <a:off x="4951139" y="2529117"/>
            <a:ext cx="497840" cy="327335"/>
          </a:xfrm>
          <a:prstGeom prst="flowChartDocument">
            <a:avLst/>
          </a:prstGeom>
          <a:solidFill>
            <a:schemeClr val="bg1">
              <a:lumMod val="95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16" name="Flowchart: Document 15"/>
          <p:cNvSpPr/>
          <p:nvPr/>
        </p:nvSpPr>
        <p:spPr bwMode="gray">
          <a:xfrm>
            <a:off x="5487358" y="2529117"/>
            <a:ext cx="497840" cy="327335"/>
          </a:xfrm>
          <a:prstGeom prst="flowChartDocument">
            <a:avLst/>
          </a:prstGeom>
          <a:solidFill>
            <a:schemeClr val="accent3">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17" name="Flowchart: Document 16"/>
          <p:cNvSpPr/>
          <p:nvPr/>
        </p:nvSpPr>
        <p:spPr bwMode="gray">
          <a:xfrm>
            <a:off x="5253239" y="2885173"/>
            <a:ext cx="497840" cy="327335"/>
          </a:xfrm>
          <a:prstGeom prst="flowChartDocument">
            <a:avLst/>
          </a:prstGeom>
          <a:solidFill>
            <a:schemeClr val="accent6">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18" name="TextBox 17"/>
          <p:cNvSpPr txBox="1"/>
          <p:nvPr/>
        </p:nvSpPr>
        <p:spPr>
          <a:xfrm>
            <a:off x="5128097" y="2571233"/>
            <a:ext cx="225552" cy="225552"/>
          </a:xfrm>
          <a:prstGeom prst="rect">
            <a:avLst/>
          </a:prstGeom>
          <a:noFill/>
        </p:spPr>
        <p:txBody>
          <a:bodyPr wrap="none" lIns="0" tIns="0" rIns="0" bIns="0" rtlCol="0">
            <a:noAutofit/>
          </a:bodyPr>
          <a:lstStyle/>
          <a:p>
            <a:pPr>
              <a:lnSpc>
                <a:spcPct val="90000"/>
              </a:lnSpc>
            </a:pPr>
            <a:r>
              <a:rPr lang="en-US" b="1" dirty="0" smtClean="0"/>
              <a:t>A</a:t>
            </a:r>
            <a:endParaRPr lang="en-US" b="1" dirty="0" smtClean="0"/>
          </a:p>
        </p:txBody>
      </p:sp>
      <p:sp>
        <p:nvSpPr>
          <p:cNvPr id="19" name="TextBox 18"/>
          <p:cNvSpPr txBox="1"/>
          <p:nvPr/>
        </p:nvSpPr>
        <p:spPr>
          <a:xfrm>
            <a:off x="5648692" y="2571233"/>
            <a:ext cx="225552" cy="225552"/>
          </a:xfrm>
          <a:prstGeom prst="rect">
            <a:avLst/>
          </a:prstGeom>
          <a:noFill/>
        </p:spPr>
        <p:txBody>
          <a:bodyPr wrap="none" lIns="0" tIns="0" rIns="0" bIns="0" rtlCol="0">
            <a:noAutofit/>
          </a:bodyPr>
          <a:lstStyle/>
          <a:p>
            <a:pPr>
              <a:lnSpc>
                <a:spcPct val="90000"/>
              </a:lnSpc>
            </a:pPr>
            <a:r>
              <a:rPr lang="en-US" b="1" dirty="0"/>
              <a:t>B</a:t>
            </a:r>
            <a:endParaRPr lang="en-US" b="1" dirty="0" smtClean="0"/>
          </a:p>
        </p:txBody>
      </p:sp>
      <p:sp>
        <p:nvSpPr>
          <p:cNvPr id="20" name="TextBox 19"/>
          <p:cNvSpPr txBox="1"/>
          <p:nvPr/>
        </p:nvSpPr>
        <p:spPr>
          <a:xfrm>
            <a:off x="5442136" y="2916875"/>
            <a:ext cx="225552" cy="225552"/>
          </a:xfrm>
          <a:prstGeom prst="rect">
            <a:avLst/>
          </a:prstGeom>
          <a:noFill/>
        </p:spPr>
        <p:txBody>
          <a:bodyPr wrap="none" lIns="0" tIns="0" rIns="0" bIns="0" rtlCol="0">
            <a:noAutofit/>
          </a:bodyPr>
          <a:lstStyle/>
          <a:p>
            <a:pPr>
              <a:lnSpc>
                <a:spcPct val="90000"/>
              </a:lnSpc>
            </a:pPr>
            <a:r>
              <a:rPr lang="en-US" b="1" dirty="0" smtClean="0"/>
              <a:t>C</a:t>
            </a:r>
            <a:endParaRPr lang="en-US" b="1" dirty="0" smtClean="0"/>
          </a:p>
        </p:txBody>
      </p:sp>
      <p:sp>
        <p:nvSpPr>
          <p:cNvPr id="21" name="Flowchart: Document 20"/>
          <p:cNvSpPr/>
          <p:nvPr/>
        </p:nvSpPr>
        <p:spPr bwMode="gray">
          <a:xfrm>
            <a:off x="7013618" y="2584837"/>
            <a:ext cx="931501" cy="543229"/>
          </a:xfrm>
          <a:prstGeom prst="flowChartDocument">
            <a:avLst/>
          </a:prstGeom>
          <a:solidFill>
            <a:schemeClr val="accent1">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22" name="TextBox 21"/>
          <p:cNvSpPr txBox="1"/>
          <p:nvPr/>
        </p:nvSpPr>
        <p:spPr>
          <a:xfrm>
            <a:off x="7153231" y="2591982"/>
            <a:ext cx="578527" cy="610366"/>
          </a:xfrm>
          <a:prstGeom prst="rect">
            <a:avLst/>
          </a:prstGeom>
          <a:noFill/>
        </p:spPr>
        <p:txBody>
          <a:bodyPr wrap="none" lIns="0" tIns="0" rIns="0" bIns="0" rtlCol="0">
            <a:noAutofit/>
          </a:bodyPr>
          <a:lstStyle/>
          <a:p>
            <a:pPr algn="ctr">
              <a:lnSpc>
                <a:spcPct val="90000"/>
              </a:lnSpc>
            </a:pPr>
            <a:r>
              <a:rPr lang="en-US" b="1" dirty="0" smtClean="0"/>
              <a:t>D</a:t>
            </a:r>
            <a:br>
              <a:rPr lang="en-US" b="1" dirty="0" smtClean="0"/>
            </a:br>
            <a:r>
              <a:rPr lang="en-US" b="1" dirty="0" smtClean="0"/>
              <a:t>A B C</a:t>
            </a:r>
            <a:endParaRPr lang="en-US" b="1" dirty="0" smtClean="0"/>
          </a:p>
        </p:txBody>
      </p:sp>
      <p:cxnSp>
        <p:nvCxnSpPr>
          <p:cNvPr id="23" name="Straight Connector 22"/>
          <p:cNvCxnSpPr/>
          <p:nvPr/>
        </p:nvCxnSpPr>
        <p:spPr>
          <a:xfrm flipH="1">
            <a:off x="4882552" y="3390565"/>
            <a:ext cx="4063040"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4" name="Flowchart: Document 23"/>
          <p:cNvSpPr/>
          <p:nvPr/>
        </p:nvSpPr>
        <p:spPr bwMode="gray">
          <a:xfrm>
            <a:off x="4951139" y="3494317"/>
            <a:ext cx="497840" cy="327335"/>
          </a:xfrm>
          <a:prstGeom prst="flowChartDocument">
            <a:avLst/>
          </a:prstGeom>
          <a:solidFill>
            <a:schemeClr val="bg1">
              <a:lumMod val="95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25" name="Flowchart: Document 24"/>
          <p:cNvSpPr/>
          <p:nvPr/>
        </p:nvSpPr>
        <p:spPr bwMode="gray">
          <a:xfrm>
            <a:off x="5487358" y="3494317"/>
            <a:ext cx="497840" cy="327335"/>
          </a:xfrm>
          <a:prstGeom prst="flowChartDocument">
            <a:avLst/>
          </a:prstGeom>
          <a:solidFill>
            <a:schemeClr val="accent3">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26" name="Flowchart: Document 25"/>
          <p:cNvSpPr/>
          <p:nvPr/>
        </p:nvSpPr>
        <p:spPr bwMode="gray">
          <a:xfrm>
            <a:off x="5253239" y="3850373"/>
            <a:ext cx="497840" cy="327335"/>
          </a:xfrm>
          <a:prstGeom prst="flowChartDocument">
            <a:avLst/>
          </a:prstGeom>
          <a:solidFill>
            <a:schemeClr val="accent6">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27" name="TextBox 26"/>
          <p:cNvSpPr txBox="1"/>
          <p:nvPr/>
        </p:nvSpPr>
        <p:spPr>
          <a:xfrm>
            <a:off x="5128097" y="3536433"/>
            <a:ext cx="225552" cy="225552"/>
          </a:xfrm>
          <a:prstGeom prst="rect">
            <a:avLst/>
          </a:prstGeom>
          <a:noFill/>
        </p:spPr>
        <p:txBody>
          <a:bodyPr wrap="none" lIns="0" tIns="0" rIns="0" bIns="0" rtlCol="0">
            <a:noAutofit/>
          </a:bodyPr>
          <a:lstStyle/>
          <a:p>
            <a:pPr>
              <a:lnSpc>
                <a:spcPct val="90000"/>
              </a:lnSpc>
            </a:pPr>
            <a:r>
              <a:rPr lang="en-US" b="1" dirty="0"/>
              <a:t>A</a:t>
            </a:r>
            <a:endParaRPr lang="en-US" b="1" dirty="0" smtClean="0"/>
          </a:p>
        </p:txBody>
      </p:sp>
      <p:sp>
        <p:nvSpPr>
          <p:cNvPr id="28" name="TextBox 27"/>
          <p:cNvSpPr txBox="1"/>
          <p:nvPr/>
        </p:nvSpPr>
        <p:spPr>
          <a:xfrm>
            <a:off x="5648692" y="3536433"/>
            <a:ext cx="225552" cy="225552"/>
          </a:xfrm>
          <a:prstGeom prst="rect">
            <a:avLst/>
          </a:prstGeom>
          <a:noFill/>
        </p:spPr>
        <p:txBody>
          <a:bodyPr wrap="none" lIns="0" tIns="0" rIns="0" bIns="0" rtlCol="0">
            <a:noAutofit/>
          </a:bodyPr>
          <a:lstStyle/>
          <a:p>
            <a:pPr>
              <a:lnSpc>
                <a:spcPct val="90000"/>
              </a:lnSpc>
            </a:pPr>
            <a:r>
              <a:rPr lang="en-US" b="1" dirty="0"/>
              <a:t>B</a:t>
            </a:r>
            <a:endParaRPr lang="en-US" b="1" dirty="0" smtClean="0"/>
          </a:p>
        </p:txBody>
      </p:sp>
      <p:sp>
        <p:nvSpPr>
          <p:cNvPr id="29" name="TextBox 28"/>
          <p:cNvSpPr txBox="1"/>
          <p:nvPr/>
        </p:nvSpPr>
        <p:spPr>
          <a:xfrm>
            <a:off x="5442136" y="3882075"/>
            <a:ext cx="225552" cy="225552"/>
          </a:xfrm>
          <a:prstGeom prst="rect">
            <a:avLst/>
          </a:prstGeom>
          <a:noFill/>
        </p:spPr>
        <p:txBody>
          <a:bodyPr wrap="none" lIns="0" tIns="0" rIns="0" bIns="0" rtlCol="0">
            <a:noAutofit/>
          </a:bodyPr>
          <a:lstStyle/>
          <a:p>
            <a:pPr>
              <a:lnSpc>
                <a:spcPct val="90000"/>
              </a:lnSpc>
            </a:pPr>
            <a:r>
              <a:rPr lang="en-US" b="1" dirty="0" smtClean="0"/>
              <a:t>C</a:t>
            </a:r>
            <a:endParaRPr lang="en-US" b="1" dirty="0" smtClean="0"/>
          </a:p>
        </p:txBody>
      </p:sp>
      <p:sp>
        <p:nvSpPr>
          <p:cNvPr id="30" name="Flowchart: Document 29"/>
          <p:cNvSpPr/>
          <p:nvPr/>
        </p:nvSpPr>
        <p:spPr bwMode="gray">
          <a:xfrm>
            <a:off x="7013618" y="3550037"/>
            <a:ext cx="931501" cy="543229"/>
          </a:xfrm>
          <a:prstGeom prst="flowChartDocument">
            <a:avLst/>
          </a:prstGeom>
          <a:solidFill>
            <a:schemeClr val="accent1">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31" name="TextBox 30"/>
          <p:cNvSpPr txBox="1"/>
          <p:nvPr/>
        </p:nvSpPr>
        <p:spPr>
          <a:xfrm>
            <a:off x="7173551" y="3689262"/>
            <a:ext cx="578527" cy="610366"/>
          </a:xfrm>
          <a:prstGeom prst="rect">
            <a:avLst/>
          </a:prstGeom>
          <a:noFill/>
        </p:spPr>
        <p:txBody>
          <a:bodyPr wrap="none" lIns="0" tIns="0" rIns="0" bIns="0" rtlCol="0">
            <a:noAutofit/>
          </a:bodyPr>
          <a:lstStyle/>
          <a:p>
            <a:pPr algn="ctr">
              <a:lnSpc>
                <a:spcPct val="90000"/>
              </a:lnSpc>
            </a:pPr>
            <a:r>
              <a:rPr lang="en-US" b="1" dirty="0" smtClean="0"/>
              <a:t>D</a:t>
            </a:r>
            <a:endParaRPr lang="en-US" b="1" dirty="0" smtClean="0"/>
          </a:p>
        </p:txBody>
      </p:sp>
      <p:sp>
        <p:nvSpPr>
          <p:cNvPr id="32" name="Rounded Rectangle 31"/>
          <p:cNvSpPr/>
          <p:nvPr/>
        </p:nvSpPr>
        <p:spPr bwMode="gray">
          <a:xfrm>
            <a:off x="7789654" y="3588636"/>
            <a:ext cx="399306" cy="120149"/>
          </a:xfrm>
          <a:prstGeom prst="roundRect">
            <a:avLst/>
          </a:prstGeom>
          <a:solidFill>
            <a:schemeClr val="bg1">
              <a:lumMod val="95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33" name="Rounded Rectangle 32"/>
          <p:cNvSpPr/>
          <p:nvPr/>
        </p:nvSpPr>
        <p:spPr bwMode="gray">
          <a:xfrm>
            <a:off x="7799814" y="3741036"/>
            <a:ext cx="399306" cy="120149"/>
          </a:xfrm>
          <a:prstGeom prst="roundRect">
            <a:avLst/>
          </a:prstGeom>
          <a:solidFill>
            <a:schemeClr val="accent3">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34" name="Rounded Rectangle 33"/>
          <p:cNvSpPr/>
          <p:nvPr/>
        </p:nvSpPr>
        <p:spPr bwMode="gray">
          <a:xfrm>
            <a:off x="7809974" y="3903596"/>
            <a:ext cx="399306" cy="120149"/>
          </a:xfrm>
          <a:prstGeom prst="roundRect">
            <a:avLst/>
          </a:prstGeom>
          <a:solidFill>
            <a:schemeClr val="accent6">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35" name="TextBox 34"/>
          <p:cNvSpPr txBox="1"/>
          <p:nvPr/>
        </p:nvSpPr>
        <p:spPr>
          <a:xfrm>
            <a:off x="7976616" y="3556123"/>
            <a:ext cx="225552" cy="467621"/>
          </a:xfrm>
          <a:prstGeom prst="rect">
            <a:avLst/>
          </a:prstGeom>
          <a:noFill/>
        </p:spPr>
        <p:txBody>
          <a:bodyPr wrap="none" lIns="0" tIns="0" rIns="0" bIns="0" rtlCol="0">
            <a:noAutofit/>
          </a:bodyPr>
          <a:lstStyle/>
          <a:p>
            <a:pPr>
              <a:lnSpc>
                <a:spcPct val="90000"/>
              </a:lnSpc>
            </a:pPr>
            <a:r>
              <a:rPr lang="en-US" sz="1200" b="1" dirty="0" smtClean="0"/>
              <a:t>A</a:t>
            </a:r>
            <a:br>
              <a:rPr lang="en-US" sz="1200" b="1" dirty="0" smtClean="0"/>
            </a:br>
            <a:r>
              <a:rPr lang="en-US" sz="1200" b="1" dirty="0" smtClean="0"/>
              <a:t>B</a:t>
            </a:r>
            <a:br>
              <a:rPr lang="en-US" sz="1200" b="1" dirty="0" smtClean="0"/>
            </a:br>
            <a:r>
              <a:rPr lang="en-US" sz="1200" b="1" dirty="0" smtClean="0"/>
              <a:t>C</a:t>
            </a:r>
            <a:br>
              <a:rPr lang="en-US" sz="1200" b="1" dirty="0" smtClean="0"/>
            </a:br>
            <a:r>
              <a:rPr lang="en-US" b="1" dirty="0" smtClean="0"/>
              <a:t>  </a:t>
            </a:r>
            <a:endParaRPr lang="en-US" b="1" dirty="0" smtClean="0"/>
          </a:p>
        </p:txBody>
      </p:sp>
      <p:cxnSp>
        <p:nvCxnSpPr>
          <p:cNvPr id="36" name="Straight Connector 35"/>
          <p:cNvCxnSpPr/>
          <p:nvPr/>
        </p:nvCxnSpPr>
        <p:spPr>
          <a:xfrm flipH="1">
            <a:off x="4882552" y="4457365"/>
            <a:ext cx="4063040"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7" name="Flowchart: Document 36"/>
          <p:cNvSpPr/>
          <p:nvPr/>
        </p:nvSpPr>
        <p:spPr bwMode="gray">
          <a:xfrm>
            <a:off x="4951139" y="4561117"/>
            <a:ext cx="497840" cy="327335"/>
          </a:xfrm>
          <a:prstGeom prst="flowChartDocument">
            <a:avLst/>
          </a:prstGeom>
          <a:solidFill>
            <a:schemeClr val="bg1">
              <a:lumMod val="95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38" name="Flowchart: Document 37"/>
          <p:cNvSpPr/>
          <p:nvPr/>
        </p:nvSpPr>
        <p:spPr bwMode="gray">
          <a:xfrm>
            <a:off x="5487358" y="4561117"/>
            <a:ext cx="497840" cy="327335"/>
          </a:xfrm>
          <a:prstGeom prst="flowChartDocument">
            <a:avLst/>
          </a:prstGeom>
          <a:solidFill>
            <a:schemeClr val="accent3">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39" name="Flowchart: Document 38"/>
          <p:cNvSpPr/>
          <p:nvPr/>
        </p:nvSpPr>
        <p:spPr bwMode="gray">
          <a:xfrm>
            <a:off x="5253239" y="4917173"/>
            <a:ext cx="497840" cy="327335"/>
          </a:xfrm>
          <a:prstGeom prst="flowChartDocument">
            <a:avLst/>
          </a:prstGeom>
          <a:solidFill>
            <a:schemeClr val="accent6">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40" name="TextBox 39"/>
          <p:cNvSpPr txBox="1"/>
          <p:nvPr/>
        </p:nvSpPr>
        <p:spPr>
          <a:xfrm>
            <a:off x="5128097" y="4603233"/>
            <a:ext cx="225552" cy="225552"/>
          </a:xfrm>
          <a:prstGeom prst="rect">
            <a:avLst/>
          </a:prstGeom>
          <a:noFill/>
        </p:spPr>
        <p:txBody>
          <a:bodyPr wrap="none" lIns="0" tIns="0" rIns="0" bIns="0" rtlCol="0">
            <a:noAutofit/>
          </a:bodyPr>
          <a:lstStyle/>
          <a:p>
            <a:pPr>
              <a:lnSpc>
                <a:spcPct val="90000"/>
              </a:lnSpc>
            </a:pPr>
            <a:r>
              <a:rPr lang="en-US" b="1" dirty="0"/>
              <a:t>A</a:t>
            </a:r>
            <a:endParaRPr lang="en-US" b="1" dirty="0" smtClean="0"/>
          </a:p>
        </p:txBody>
      </p:sp>
      <p:sp>
        <p:nvSpPr>
          <p:cNvPr id="41" name="TextBox 40"/>
          <p:cNvSpPr txBox="1"/>
          <p:nvPr/>
        </p:nvSpPr>
        <p:spPr>
          <a:xfrm>
            <a:off x="5648692" y="4603233"/>
            <a:ext cx="225552" cy="225552"/>
          </a:xfrm>
          <a:prstGeom prst="rect">
            <a:avLst/>
          </a:prstGeom>
          <a:noFill/>
        </p:spPr>
        <p:txBody>
          <a:bodyPr wrap="none" lIns="0" tIns="0" rIns="0" bIns="0" rtlCol="0">
            <a:noAutofit/>
          </a:bodyPr>
          <a:lstStyle/>
          <a:p>
            <a:pPr>
              <a:lnSpc>
                <a:spcPct val="90000"/>
              </a:lnSpc>
            </a:pPr>
            <a:r>
              <a:rPr lang="en-US" b="1" dirty="0"/>
              <a:t>B</a:t>
            </a:r>
            <a:endParaRPr lang="en-US" b="1" dirty="0" smtClean="0"/>
          </a:p>
        </p:txBody>
      </p:sp>
      <p:sp>
        <p:nvSpPr>
          <p:cNvPr id="42" name="TextBox 41"/>
          <p:cNvSpPr txBox="1"/>
          <p:nvPr/>
        </p:nvSpPr>
        <p:spPr>
          <a:xfrm>
            <a:off x="5442136" y="4948875"/>
            <a:ext cx="225552" cy="225552"/>
          </a:xfrm>
          <a:prstGeom prst="rect">
            <a:avLst/>
          </a:prstGeom>
          <a:noFill/>
        </p:spPr>
        <p:txBody>
          <a:bodyPr wrap="none" lIns="0" tIns="0" rIns="0" bIns="0" rtlCol="0">
            <a:noAutofit/>
          </a:bodyPr>
          <a:lstStyle/>
          <a:p>
            <a:pPr>
              <a:lnSpc>
                <a:spcPct val="90000"/>
              </a:lnSpc>
            </a:pPr>
            <a:r>
              <a:rPr lang="en-US" b="1" dirty="0" smtClean="0"/>
              <a:t>C</a:t>
            </a:r>
            <a:endParaRPr lang="en-US" b="1" dirty="0" smtClean="0"/>
          </a:p>
        </p:txBody>
      </p:sp>
      <p:sp>
        <p:nvSpPr>
          <p:cNvPr id="43" name="Flowchart: Document 42"/>
          <p:cNvSpPr/>
          <p:nvPr/>
        </p:nvSpPr>
        <p:spPr bwMode="gray">
          <a:xfrm>
            <a:off x="7013618" y="4616837"/>
            <a:ext cx="931501" cy="543229"/>
          </a:xfrm>
          <a:prstGeom prst="flowChartDocument">
            <a:avLst/>
          </a:prstGeom>
          <a:solidFill>
            <a:schemeClr val="accent1">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44" name="TextBox 43"/>
          <p:cNvSpPr txBox="1"/>
          <p:nvPr/>
        </p:nvSpPr>
        <p:spPr>
          <a:xfrm>
            <a:off x="7173551" y="4756062"/>
            <a:ext cx="578527" cy="610366"/>
          </a:xfrm>
          <a:prstGeom prst="rect">
            <a:avLst/>
          </a:prstGeom>
          <a:noFill/>
        </p:spPr>
        <p:txBody>
          <a:bodyPr wrap="none" lIns="0" tIns="0" rIns="0" bIns="0" rtlCol="0">
            <a:noAutofit/>
          </a:bodyPr>
          <a:lstStyle/>
          <a:p>
            <a:pPr algn="ctr">
              <a:lnSpc>
                <a:spcPct val="90000"/>
              </a:lnSpc>
            </a:pPr>
            <a:r>
              <a:rPr lang="en-US" b="1" dirty="0" smtClean="0"/>
              <a:t>D</a:t>
            </a:r>
            <a:endParaRPr lang="en-US" b="1" dirty="0" smtClean="0"/>
          </a:p>
        </p:txBody>
      </p:sp>
      <p:sp>
        <p:nvSpPr>
          <p:cNvPr id="45" name="Rounded Rectangle 44"/>
          <p:cNvSpPr/>
          <p:nvPr/>
        </p:nvSpPr>
        <p:spPr bwMode="gray">
          <a:xfrm>
            <a:off x="8379258" y="4635423"/>
            <a:ext cx="399306" cy="120149"/>
          </a:xfrm>
          <a:prstGeom prst="roundRect">
            <a:avLst/>
          </a:prstGeom>
          <a:solidFill>
            <a:schemeClr val="bg1">
              <a:lumMod val="95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46" name="Rounded Rectangle 45"/>
          <p:cNvSpPr/>
          <p:nvPr/>
        </p:nvSpPr>
        <p:spPr bwMode="gray">
          <a:xfrm>
            <a:off x="8389418" y="4787823"/>
            <a:ext cx="399306" cy="120149"/>
          </a:xfrm>
          <a:prstGeom prst="roundRect">
            <a:avLst/>
          </a:prstGeom>
          <a:solidFill>
            <a:schemeClr val="accent3">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47" name="Rounded Rectangle 46"/>
          <p:cNvSpPr/>
          <p:nvPr/>
        </p:nvSpPr>
        <p:spPr bwMode="gray">
          <a:xfrm>
            <a:off x="8399578" y="4950383"/>
            <a:ext cx="399306" cy="120149"/>
          </a:xfrm>
          <a:prstGeom prst="roundRect">
            <a:avLst/>
          </a:prstGeom>
          <a:solidFill>
            <a:schemeClr val="accent6">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48" name="TextBox 47"/>
          <p:cNvSpPr txBox="1"/>
          <p:nvPr/>
        </p:nvSpPr>
        <p:spPr>
          <a:xfrm>
            <a:off x="8566220" y="4602910"/>
            <a:ext cx="225552" cy="467621"/>
          </a:xfrm>
          <a:prstGeom prst="rect">
            <a:avLst/>
          </a:prstGeom>
          <a:noFill/>
        </p:spPr>
        <p:txBody>
          <a:bodyPr wrap="none" lIns="0" tIns="0" rIns="0" bIns="0" rtlCol="0">
            <a:noAutofit/>
          </a:bodyPr>
          <a:lstStyle/>
          <a:p>
            <a:pPr>
              <a:lnSpc>
                <a:spcPct val="90000"/>
              </a:lnSpc>
            </a:pPr>
            <a:r>
              <a:rPr lang="en-US" sz="1200" b="1" dirty="0" smtClean="0"/>
              <a:t>A</a:t>
            </a:r>
            <a:br>
              <a:rPr lang="en-US" sz="1200" b="1" dirty="0" smtClean="0"/>
            </a:br>
            <a:r>
              <a:rPr lang="en-US" sz="1200" b="1" dirty="0" smtClean="0"/>
              <a:t>B</a:t>
            </a:r>
            <a:br>
              <a:rPr lang="en-US" sz="1200" b="1" dirty="0" smtClean="0"/>
            </a:br>
            <a:r>
              <a:rPr lang="en-US" sz="1200" b="1" dirty="0" smtClean="0"/>
              <a:t>C</a:t>
            </a:r>
            <a:br>
              <a:rPr lang="en-US" sz="1200" b="1" dirty="0" smtClean="0"/>
            </a:br>
            <a:r>
              <a:rPr lang="en-US" b="1" dirty="0" smtClean="0"/>
              <a:t>  </a:t>
            </a:r>
            <a:endParaRPr lang="en-US" b="1" dirty="0" smtClean="0"/>
          </a:p>
        </p:txBody>
      </p:sp>
      <p:cxnSp>
        <p:nvCxnSpPr>
          <p:cNvPr id="51" name="Straight Connector 50"/>
          <p:cNvCxnSpPr/>
          <p:nvPr/>
        </p:nvCxnSpPr>
        <p:spPr>
          <a:xfrm>
            <a:off x="7809974" y="4686223"/>
            <a:ext cx="579444"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7840454" y="4848783"/>
            <a:ext cx="579444"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7840454" y="5011343"/>
            <a:ext cx="579444"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8389742" y="5182157"/>
            <a:ext cx="914400" cy="162932"/>
          </a:xfrm>
          <a:prstGeom prst="rect">
            <a:avLst/>
          </a:prstGeom>
          <a:noFill/>
        </p:spPr>
        <p:txBody>
          <a:bodyPr wrap="none" lIns="0" tIns="0" rIns="0" bIns="0" rtlCol="0">
            <a:noAutofit/>
          </a:bodyPr>
          <a:lstStyle/>
          <a:p>
            <a:pPr>
              <a:lnSpc>
                <a:spcPct val="90000"/>
              </a:lnSpc>
            </a:pPr>
            <a:r>
              <a:rPr lang="en-US" sz="1000" b="1" dirty="0" smtClean="0"/>
              <a:t>LIBRARY</a:t>
            </a:r>
            <a:endParaRPr lang="en-US" sz="1000" b="1" dirty="0" smtClean="0"/>
          </a:p>
        </p:txBody>
      </p:sp>
      <p:sp>
        <p:nvSpPr>
          <p:cNvPr id="56" name="Rectangle 55"/>
          <p:cNvSpPr/>
          <p:nvPr/>
        </p:nvSpPr>
        <p:spPr bwMode="gray">
          <a:xfrm>
            <a:off x="8219440" y="5632764"/>
            <a:ext cx="756632" cy="556833"/>
          </a:xfrm>
          <a:prstGeom prst="rect">
            <a:avLst/>
          </a:prstGeom>
          <a:solidFill>
            <a:schemeClr val="bg1"/>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cxnSp>
        <p:nvCxnSpPr>
          <p:cNvPr id="57" name="Straight Connector 56"/>
          <p:cNvCxnSpPr/>
          <p:nvPr/>
        </p:nvCxnSpPr>
        <p:spPr>
          <a:xfrm flipH="1">
            <a:off x="4882552" y="5507216"/>
            <a:ext cx="4063040"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8" name="Flowchart: Document 57"/>
          <p:cNvSpPr/>
          <p:nvPr/>
        </p:nvSpPr>
        <p:spPr bwMode="gray">
          <a:xfrm>
            <a:off x="4951139" y="5610968"/>
            <a:ext cx="497840" cy="327335"/>
          </a:xfrm>
          <a:prstGeom prst="flowChartDocument">
            <a:avLst/>
          </a:prstGeom>
          <a:solidFill>
            <a:schemeClr val="bg1">
              <a:lumMod val="95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59" name="Flowchart: Document 58"/>
          <p:cNvSpPr/>
          <p:nvPr/>
        </p:nvSpPr>
        <p:spPr bwMode="gray">
          <a:xfrm>
            <a:off x="5487358" y="5610968"/>
            <a:ext cx="497840" cy="327335"/>
          </a:xfrm>
          <a:prstGeom prst="flowChartDocument">
            <a:avLst/>
          </a:prstGeom>
          <a:solidFill>
            <a:schemeClr val="accent3">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60" name="Flowchart: Document 59"/>
          <p:cNvSpPr/>
          <p:nvPr/>
        </p:nvSpPr>
        <p:spPr bwMode="gray">
          <a:xfrm>
            <a:off x="5253239" y="5967024"/>
            <a:ext cx="497840" cy="327335"/>
          </a:xfrm>
          <a:prstGeom prst="flowChartDocument">
            <a:avLst/>
          </a:prstGeom>
          <a:solidFill>
            <a:schemeClr val="accent6">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61" name="TextBox 60"/>
          <p:cNvSpPr txBox="1"/>
          <p:nvPr/>
        </p:nvSpPr>
        <p:spPr>
          <a:xfrm>
            <a:off x="5128097" y="5653084"/>
            <a:ext cx="225552" cy="225552"/>
          </a:xfrm>
          <a:prstGeom prst="rect">
            <a:avLst/>
          </a:prstGeom>
          <a:noFill/>
        </p:spPr>
        <p:txBody>
          <a:bodyPr wrap="none" lIns="0" tIns="0" rIns="0" bIns="0" rtlCol="0">
            <a:noAutofit/>
          </a:bodyPr>
          <a:lstStyle/>
          <a:p>
            <a:pPr>
              <a:lnSpc>
                <a:spcPct val="90000"/>
              </a:lnSpc>
            </a:pPr>
            <a:r>
              <a:rPr lang="en-US" b="1" dirty="0"/>
              <a:t>A</a:t>
            </a:r>
            <a:endParaRPr lang="en-US" b="1" dirty="0" smtClean="0"/>
          </a:p>
        </p:txBody>
      </p:sp>
      <p:sp>
        <p:nvSpPr>
          <p:cNvPr id="62" name="TextBox 61"/>
          <p:cNvSpPr txBox="1"/>
          <p:nvPr/>
        </p:nvSpPr>
        <p:spPr>
          <a:xfrm>
            <a:off x="5648692" y="5653084"/>
            <a:ext cx="225552" cy="225552"/>
          </a:xfrm>
          <a:prstGeom prst="rect">
            <a:avLst/>
          </a:prstGeom>
          <a:noFill/>
        </p:spPr>
        <p:txBody>
          <a:bodyPr wrap="none" lIns="0" tIns="0" rIns="0" bIns="0" rtlCol="0">
            <a:noAutofit/>
          </a:bodyPr>
          <a:lstStyle/>
          <a:p>
            <a:pPr>
              <a:lnSpc>
                <a:spcPct val="90000"/>
              </a:lnSpc>
            </a:pPr>
            <a:r>
              <a:rPr lang="en-US" b="1" dirty="0"/>
              <a:t>B</a:t>
            </a:r>
            <a:endParaRPr lang="en-US" b="1" dirty="0" smtClean="0"/>
          </a:p>
        </p:txBody>
      </p:sp>
      <p:sp>
        <p:nvSpPr>
          <p:cNvPr id="63" name="TextBox 62"/>
          <p:cNvSpPr txBox="1"/>
          <p:nvPr/>
        </p:nvSpPr>
        <p:spPr>
          <a:xfrm>
            <a:off x="5442136" y="5998726"/>
            <a:ext cx="225552" cy="225552"/>
          </a:xfrm>
          <a:prstGeom prst="rect">
            <a:avLst/>
          </a:prstGeom>
          <a:noFill/>
        </p:spPr>
        <p:txBody>
          <a:bodyPr wrap="none" lIns="0" tIns="0" rIns="0" bIns="0" rtlCol="0">
            <a:noAutofit/>
          </a:bodyPr>
          <a:lstStyle/>
          <a:p>
            <a:pPr>
              <a:lnSpc>
                <a:spcPct val="90000"/>
              </a:lnSpc>
            </a:pPr>
            <a:r>
              <a:rPr lang="en-US" b="1" dirty="0" smtClean="0"/>
              <a:t>C</a:t>
            </a:r>
            <a:endParaRPr lang="en-US" b="1" dirty="0" smtClean="0"/>
          </a:p>
        </p:txBody>
      </p:sp>
      <p:sp>
        <p:nvSpPr>
          <p:cNvPr id="64" name="Flowchart: Document 63"/>
          <p:cNvSpPr/>
          <p:nvPr/>
        </p:nvSpPr>
        <p:spPr bwMode="gray">
          <a:xfrm>
            <a:off x="7013618" y="5666688"/>
            <a:ext cx="931501" cy="543229"/>
          </a:xfrm>
          <a:prstGeom prst="flowChartDocument">
            <a:avLst/>
          </a:prstGeom>
          <a:solidFill>
            <a:schemeClr val="accent1">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65" name="TextBox 64"/>
          <p:cNvSpPr txBox="1"/>
          <p:nvPr/>
        </p:nvSpPr>
        <p:spPr>
          <a:xfrm>
            <a:off x="7173551" y="5805913"/>
            <a:ext cx="578527" cy="610366"/>
          </a:xfrm>
          <a:prstGeom prst="rect">
            <a:avLst/>
          </a:prstGeom>
          <a:noFill/>
        </p:spPr>
        <p:txBody>
          <a:bodyPr wrap="none" lIns="0" tIns="0" rIns="0" bIns="0" rtlCol="0">
            <a:noAutofit/>
          </a:bodyPr>
          <a:lstStyle/>
          <a:p>
            <a:pPr algn="ctr">
              <a:lnSpc>
                <a:spcPct val="90000"/>
              </a:lnSpc>
            </a:pPr>
            <a:r>
              <a:rPr lang="en-US" b="1" dirty="0" smtClean="0"/>
              <a:t>D</a:t>
            </a:r>
            <a:endParaRPr lang="en-US" b="1" dirty="0" smtClean="0"/>
          </a:p>
        </p:txBody>
      </p:sp>
      <p:sp>
        <p:nvSpPr>
          <p:cNvPr id="66" name="Rounded Rectangle 65"/>
          <p:cNvSpPr/>
          <p:nvPr/>
        </p:nvSpPr>
        <p:spPr bwMode="gray">
          <a:xfrm>
            <a:off x="8379258" y="5685274"/>
            <a:ext cx="399306" cy="120149"/>
          </a:xfrm>
          <a:prstGeom prst="roundRect">
            <a:avLst/>
          </a:prstGeom>
          <a:solidFill>
            <a:schemeClr val="bg1">
              <a:lumMod val="95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67" name="Rounded Rectangle 66"/>
          <p:cNvSpPr/>
          <p:nvPr/>
        </p:nvSpPr>
        <p:spPr bwMode="gray">
          <a:xfrm>
            <a:off x="8389418" y="5837674"/>
            <a:ext cx="399306" cy="120149"/>
          </a:xfrm>
          <a:prstGeom prst="roundRect">
            <a:avLst/>
          </a:prstGeom>
          <a:solidFill>
            <a:schemeClr val="accent3">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68" name="Rounded Rectangle 67"/>
          <p:cNvSpPr/>
          <p:nvPr/>
        </p:nvSpPr>
        <p:spPr bwMode="gray">
          <a:xfrm>
            <a:off x="8399578" y="6000234"/>
            <a:ext cx="399306" cy="120149"/>
          </a:xfrm>
          <a:prstGeom prst="roundRect">
            <a:avLst/>
          </a:prstGeom>
          <a:solidFill>
            <a:schemeClr val="accent6">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69" name="TextBox 68"/>
          <p:cNvSpPr txBox="1"/>
          <p:nvPr/>
        </p:nvSpPr>
        <p:spPr>
          <a:xfrm>
            <a:off x="8566220" y="5652761"/>
            <a:ext cx="225552" cy="467621"/>
          </a:xfrm>
          <a:prstGeom prst="rect">
            <a:avLst/>
          </a:prstGeom>
          <a:noFill/>
        </p:spPr>
        <p:txBody>
          <a:bodyPr wrap="none" lIns="0" tIns="0" rIns="0" bIns="0" rtlCol="0">
            <a:noAutofit/>
          </a:bodyPr>
          <a:lstStyle/>
          <a:p>
            <a:pPr>
              <a:lnSpc>
                <a:spcPct val="90000"/>
              </a:lnSpc>
            </a:pPr>
            <a:r>
              <a:rPr lang="en-US" sz="1200" b="1" dirty="0" smtClean="0"/>
              <a:t>A</a:t>
            </a:r>
            <a:br>
              <a:rPr lang="en-US" sz="1200" b="1" dirty="0" smtClean="0"/>
            </a:br>
            <a:r>
              <a:rPr lang="en-US" sz="1200" b="1" dirty="0" smtClean="0"/>
              <a:t>B</a:t>
            </a:r>
            <a:br>
              <a:rPr lang="en-US" sz="1200" b="1" dirty="0" smtClean="0"/>
            </a:br>
            <a:r>
              <a:rPr lang="en-US" sz="1200" b="1" dirty="0" smtClean="0"/>
              <a:t>C</a:t>
            </a:r>
            <a:br>
              <a:rPr lang="en-US" sz="1200" b="1" dirty="0" smtClean="0"/>
            </a:br>
            <a:r>
              <a:rPr lang="en-US" b="1" dirty="0" smtClean="0"/>
              <a:t>  </a:t>
            </a:r>
            <a:endParaRPr lang="en-US" b="1" dirty="0" smtClean="0"/>
          </a:p>
        </p:txBody>
      </p:sp>
      <p:cxnSp>
        <p:nvCxnSpPr>
          <p:cNvPr id="70" name="Straight Connector 69"/>
          <p:cNvCxnSpPr/>
          <p:nvPr/>
        </p:nvCxnSpPr>
        <p:spPr>
          <a:xfrm>
            <a:off x="7809974" y="5736074"/>
            <a:ext cx="579444"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7840454" y="5898634"/>
            <a:ext cx="579444"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7840454" y="6061194"/>
            <a:ext cx="579444"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8132572" y="6206770"/>
            <a:ext cx="914400" cy="162932"/>
          </a:xfrm>
          <a:prstGeom prst="rect">
            <a:avLst/>
          </a:prstGeom>
          <a:noFill/>
        </p:spPr>
        <p:txBody>
          <a:bodyPr wrap="none" lIns="0" tIns="0" rIns="0" bIns="0" rtlCol="0">
            <a:noAutofit/>
          </a:bodyPr>
          <a:lstStyle/>
          <a:p>
            <a:pPr algn="ctr">
              <a:lnSpc>
                <a:spcPct val="90000"/>
              </a:lnSpc>
            </a:pPr>
            <a:r>
              <a:rPr lang="en-US" sz="1000" b="1" dirty="0" smtClean="0"/>
              <a:t>KEY DEFINITION</a:t>
            </a:r>
            <a:br>
              <a:rPr lang="en-US" sz="1000" b="1" dirty="0" smtClean="0"/>
            </a:br>
            <a:r>
              <a:rPr lang="en-US" sz="1000" b="1" dirty="0" smtClean="0"/>
              <a:t>MAP</a:t>
            </a:r>
            <a:endParaRPr lang="en-US" sz="1000" b="1" dirty="0" smtClean="0"/>
          </a:p>
        </p:txBody>
      </p:sp>
    </p:spTree>
    <p:extLst>
      <p:ext uri="{BB962C8B-B14F-4D97-AF65-F5344CB8AC3E}">
        <p14:creationId xmlns:p14="http://schemas.microsoft.com/office/powerpoint/2010/main" val="295414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teams approach content analysis?</a:t>
            </a:r>
            <a:endParaRPr lang="en-US" dirty="0"/>
          </a:p>
        </p:txBody>
      </p:sp>
      <p:sp>
        <p:nvSpPr>
          <p:cNvPr id="8" name="Slide Number Placeholder 7"/>
          <p:cNvSpPr>
            <a:spLocks noGrp="1"/>
          </p:cNvSpPr>
          <p:nvPr>
            <p:ph type="sldNum" sz="quarter" idx="16"/>
          </p:nvPr>
        </p:nvSpPr>
        <p:spPr/>
        <p:txBody>
          <a:bodyPr/>
          <a:lstStyle/>
          <a:p>
            <a:fld id="{C51EAA63-D034-42AE-91FA-B13B9518C7BE}" type="slidenum">
              <a:rPr lang="en-US" smtClean="0"/>
              <a:pPr/>
              <a:t>14</a:t>
            </a:fld>
            <a:endParaRPr lang="en-US"/>
          </a:p>
        </p:txBody>
      </p:sp>
      <p:sp>
        <p:nvSpPr>
          <p:cNvPr id="3" name="Text Placeholder 2"/>
          <p:cNvSpPr>
            <a:spLocks noGrp="1"/>
          </p:cNvSpPr>
          <p:nvPr>
            <p:ph type="body" sz="quarter" idx="13"/>
          </p:nvPr>
        </p:nvSpPr>
        <p:spPr/>
        <p:txBody>
          <a:bodyPr/>
          <a:lstStyle/>
          <a:p>
            <a:r>
              <a:rPr lang="en-US" dirty="0" smtClean="0"/>
              <a:t>Make your analysis visible – invite comments</a:t>
            </a:r>
            <a:endParaRPr lang="en-US" dirty="0"/>
          </a:p>
        </p:txBody>
      </p:sp>
      <p:sp>
        <p:nvSpPr>
          <p:cNvPr id="4" name="TextBox 3"/>
          <p:cNvSpPr txBox="1"/>
          <p:nvPr/>
        </p:nvSpPr>
        <p:spPr>
          <a:xfrm>
            <a:off x="408227" y="1893817"/>
            <a:ext cx="8323294" cy="2820796"/>
          </a:xfrm>
          <a:prstGeom prst="rect">
            <a:avLst/>
          </a:prstGeom>
          <a:noFill/>
        </p:spPr>
        <p:txBody>
          <a:bodyPr wrap="none" lIns="0" tIns="0" rIns="0" bIns="0" rtlCol="0">
            <a:noAutofit/>
          </a:bodyPr>
          <a:lstStyle/>
          <a:p>
            <a:pPr marL="457200" indent="-457200">
              <a:lnSpc>
                <a:spcPct val="90000"/>
              </a:lnSpc>
              <a:buFont typeface="+mj-lt"/>
              <a:buAutoNum type="arabicPeriod" startAt="9"/>
            </a:pPr>
            <a:r>
              <a:rPr lang="en-US" sz="2000" dirty="0" smtClean="0"/>
              <a:t>Track each reuse candidate through your analysis process/workflow.</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smtClean="0"/>
          </a:p>
          <a:p>
            <a:pPr marL="457200" indent="-457200">
              <a:lnSpc>
                <a:spcPct val="90000"/>
              </a:lnSpc>
              <a:buFont typeface="+mj-lt"/>
              <a:buAutoNum type="arabicPeriod" startAt="9"/>
            </a:pPr>
            <a:r>
              <a:rPr lang="en-US" sz="2000" dirty="0" smtClean="0"/>
              <a:t>If possible, quantify the ROI before you do the refactoring work.</a:t>
            </a:r>
            <a:endParaRPr lang="en-US" sz="2000" dirty="0" smtClean="0"/>
          </a:p>
          <a:p>
            <a:pPr>
              <a:lnSpc>
                <a:spcPct val="90000"/>
              </a:lnSpc>
            </a:pPr>
            <a:r>
              <a:rPr lang="en-US" sz="2000" dirty="0" smtClean="0"/>
              <a:t/>
            </a:r>
            <a:br>
              <a:rPr lang="en-US" sz="2000" dirty="0" smtClean="0"/>
            </a:br>
            <a:endParaRPr lang="en-US" sz="2000" dirty="0" smtClean="0"/>
          </a:p>
        </p:txBody>
      </p:sp>
      <p:pic>
        <p:nvPicPr>
          <p:cNvPr id="9" name="Picture 8"/>
          <p:cNvPicPr>
            <a:picLocks noChangeAspect="1"/>
          </p:cNvPicPr>
          <p:nvPr/>
        </p:nvPicPr>
        <p:blipFill>
          <a:blip r:embed="rId3"/>
          <a:stretch>
            <a:fillRect/>
          </a:stretch>
        </p:blipFill>
        <p:spPr>
          <a:xfrm>
            <a:off x="906611" y="2258969"/>
            <a:ext cx="4795449" cy="2932001"/>
          </a:xfrm>
          <a:prstGeom prst="rect">
            <a:avLst/>
          </a:prstGeom>
        </p:spPr>
      </p:pic>
    </p:spTree>
    <p:extLst>
      <p:ext uri="{BB962C8B-B14F-4D97-AF65-F5344CB8AC3E}">
        <p14:creationId xmlns:p14="http://schemas.microsoft.com/office/powerpoint/2010/main" val="3468167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bwMode="gray">
          <a:xfrm>
            <a:off x="4141459" y="3063133"/>
            <a:ext cx="3844301" cy="535324"/>
          </a:xfrm>
          <a:prstGeom prst="rect">
            <a:avLst/>
          </a:prstGeom>
          <a:solidFill>
            <a:schemeClr val="bg1">
              <a:lumMod val="95000"/>
            </a:schemeClr>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2" name="Title 1"/>
          <p:cNvSpPr>
            <a:spLocks noGrp="1"/>
          </p:cNvSpPr>
          <p:nvPr>
            <p:ph type="title"/>
          </p:nvPr>
        </p:nvSpPr>
        <p:spPr/>
        <p:txBody>
          <a:bodyPr/>
          <a:lstStyle/>
          <a:p>
            <a:r>
              <a:rPr lang="en-US" dirty="0" smtClean="0"/>
              <a:t>How do teams </a:t>
            </a:r>
            <a:r>
              <a:rPr lang="en-US" dirty="0" smtClean="0"/>
              <a:t>refactor topics for reuse?</a:t>
            </a:r>
            <a:endParaRPr lang="en-US" dirty="0"/>
          </a:p>
        </p:txBody>
      </p:sp>
      <p:sp>
        <p:nvSpPr>
          <p:cNvPr id="8" name="Slide Number Placeholder 7"/>
          <p:cNvSpPr>
            <a:spLocks noGrp="1"/>
          </p:cNvSpPr>
          <p:nvPr>
            <p:ph type="sldNum" sz="quarter" idx="16"/>
          </p:nvPr>
        </p:nvSpPr>
        <p:spPr/>
        <p:txBody>
          <a:bodyPr/>
          <a:lstStyle/>
          <a:p>
            <a:fld id="{C51EAA63-D034-42AE-91FA-B13B9518C7BE}" type="slidenum">
              <a:rPr lang="en-US" smtClean="0"/>
              <a:pPr/>
              <a:t>15</a:t>
            </a:fld>
            <a:endParaRPr lang="en-US"/>
          </a:p>
        </p:txBody>
      </p:sp>
      <p:sp>
        <p:nvSpPr>
          <p:cNvPr id="3" name="Text Placeholder 2"/>
          <p:cNvSpPr>
            <a:spLocks noGrp="1"/>
          </p:cNvSpPr>
          <p:nvPr>
            <p:ph type="body" sz="quarter" idx="13"/>
          </p:nvPr>
        </p:nvSpPr>
        <p:spPr/>
        <p:txBody>
          <a:bodyPr/>
          <a:lstStyle/>
          <a:p>
            <a:r>
              <a:rPr lang="en-US" dirty="0" smtClean="0"/>
              <a:t>It's all about tagging and bagging variations . . . </a:t>
            </a:r>
            <a:endParaRPr lang="en-US" dirty="0"/>
          </a:p>
        </p:txBody>
      </p:sp>
      <p:sp>
        <p:nvSpPr>
          <p:cNvPr id="4" name="TextBox 3"/>
          <p:cNvSpPr txBox="1"/>
          <p:nvPr/>
        </p:nvSpPr>
        <p:spPr>
          <a:xfrm>
            <a:off x="408227" y="1893817"/>
            <a:ext cx="8323294" cy="2820796"/>
          </a:xfrm>
          <a:prstGeom prst="rect">
            <a:avLst/>
          </a:prstGeom>
          <a:noFill/>
        </p:spPr>
        <p:txBody>
          <a:bodyPr wrap="none" lIns="0" tIns="0" rIns="0" bIns="0" rtlCol="0">
            <a:noAutofit/>
          </a:bodyPr>
          <a:lstStyle/>
          <a:p>
            <a:pPr marL="457200" indent="-457200">
              <a:lnSpc>
                <a:spcPct val="90000"/>
              </a:lnSpc>
              <a:buFont typeface="+mj-lt"/>
              <a:buAutoNum type="arabicPeriod"/>
            </a:pPr>
            <a:r>
              <a:rPr lang="en-US" sz="2000" dirty="0" smtClean="0"/>
              <a:t>Copy each reuse candidate topic, library, or key definition map into a </a:t>
            </a:r>
            <a:br>
              <a:rPr lang="en-US" sz="2000" dirty="0" smtClean="0"/>
            </a:br>
            <a:r>
              <a:rPr lang="en-US" sz="2000" dirty="0" smtClean="0"/>
              <a:t>separate branch or repo.</a:t>
            </a:r>
          </a:p>
          <a:p>
            <a:pPr marL="457200" indent="-457200">
              <a:lnSpc>
                <a:spcPct val="90000"/>
              </a:lnSpc>
              <a:buFont typeface="+mj-lt"/>
              <a:buAutoNum type="arabicPeriod"/>
            </a:pPr>
            <a:r>
              <a:rPr lang="en-US" sz="2000" dirty="0" smtClean="0"/>
              <a:t>In a side-by-side analysis, tag each element that contains variant content.</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smtClean="0"/>
          </a:p>
          <a:p>
            <a:pPr marL="457200" indent="-457200">
              <a:lnSpc>
                <a:spcPct val="90000"/>
              </a:lnSpc>
              <a:buFont typeface="+mj-lt"/>
              <a:buAutoNum type="arabicPeriod"/>
            </a:pPr>
            <a:r>
              <a:rPr lang="en-US" sz="2000" dirty="0" smtClean="0"/>
              <a:t>Correlate and resolve variant elements into a new topic.</a:t>
            </a:r>
            <a:br>
              <a:rPr lang="en-US" sz="2000" dirty="0" smtClean="0"/>
            </a:br>
            <a:r>
              <a:rPr lang="en-US" sz="2000" dirty="0" smtClean="0"/>
              <a:t>&gt; Rewrite/merge C1, B3</a:t>
            </a:r>
            <a:br>
              <a:rPr lang="en-US" sz="2000" dirty="0" smtClean="0"/>
            </a:br>
            <a:r>
              <a:rPr lang="en-US" sz="2000" dirty="0" smtClean="0"/>
              <a:t>&gt; </a:t>
            </a:r>
            <a:r>
              <a:rPr lang="en-US" sz="2000" dirty="0" err="1" smtClean="0"/>
              <a:t>Conditionalize</a:t>
            </a:r>
            <a:r>
              <a:rPr lang="en-US" sz="2000" dirty="0" smtClean="0"/>
              <a:t> A2, B2, and C2</a:t>
            </a:r>
            <a:br>
              <a:rPr lang="en-US" sz="2000" dirty="0" smtClean="0"/>
            </a:br>
            <a:r>
              <a:rPr lang="en-US" sz="2000" dirty="0" smtClean="0"/>
              <a:t>&gt; Remove A1, A3, and C3</a:t>
            </a:r>
          </a:p>
          <a:p>
            <a:pPr marL="457200" indent="-457200">
              <a:lnSpc>
                <a:spcPct val="90000"/>
              </a:lnSpc>
              <a:buFont typeface="+mj-lt"/>
              <a:buAutoNum type="arabicPeriod"/>
            </a:pPr>
            <a:r>
              <a:rPr lang="en-US" sz="2000" dirty="0" smtClean="0"/>
              <a:t>Somehow tag the new topic as being "shared" between A, B, and C contexts.</a:t>
            </a:r>
          </a:p>
          <a:p>
            <a:pPr marL="457200" indent="-457200">
              <a:lnSpc>
                <a:spcPct val="90000"/>
              </a:lnSpc>
              <a:buFont typeface="+mj-lt"/>
              <a:buAutoNum type="arabicPeriod"/>
            </a:pPr>
            <a:r>
              <a:rPr lang="en-US" sz="2000" dirty="0" smtClean="0"/>
              <a:t>Send the new topic out for review. </a:t>
            </a:r>
            <a:endParaRPr lang="en-US" sz="2000" dirty="0" smtClean="0"/>
          </a:p>
        </p:txBody>
      </p:sp>
      <p:sp>
        <p:nvSpPr>
          <p:cNvPr id="7" name="Flowchart: Document 6"/>
          <p:cNvSpPr/>
          <p:nvPr/>
        </p:nvSpPr>
        <p:spPr bwMode="gray">
          <a:xfrm>
            <a:off x="897299" y="2756008"/>
            <a:ext cx="497840" cy="327335"/>
          </a:xfrm>
          <a:prstGeom prst="flowChartDocument">
            <a:avLst/>
          </a:prstGeom>
          <a:solidFill>
            <a:schemeClr val="bg1">
              <a:lumMod val="95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10" name="Flowchart: Document 9"/>
          <p:cNvSpPr/>
          <p:nvPr/>
        </p:nvSpPr>
        <p:spPr bwMode="gray">
          <a:xfrm>
            <a:off x="897299" y="3218546"/>
            <a:ext cx="497840" cy="327335"/>
          </a:xfrm>
          <a:prstGeom prst="flowChartDocument">
            <a:avLst/>
          </a:prstGeom>
          <a:solidFill>
            <a:schemeClr val="accent3">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11" name="Flowchart: Document 10"/>
          <p:cNvSpPr/>
          <p:nvPr/>
        </p:nvSpPr>
        <p:spPr bwMode="gray">
          <a:xfrm>
            <a:off x="897299" y="3681084"/>
            <a:ext cx="497840" cy="327335"/>
          </a:xfrm>
          <a:prstGeom prst="flowChartDocument">
            <a:avLst/>
          </a:prstGeom>
          <a:solidFill>
            <a:schemeClr val="accent6">
              <a:lumMod val="20000"/>
              <a:lumOff val="80000"/>
            </a:schemeClr>
          </a:solidFill>
          <a:ln w="1587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smtClean="0">
              <a:solidFill>
                <a:schemeClr val="bg1"/>
              </a:solidFill>
            </a:endParaRPr>
          </a:p>
        </p:txBody>
      </p:sp>
      <p:sp>
        <p:nvSpPr>
          <p:cNvPr id="12" name="TextBox 11"/>
          <p:cNvSpPr txBox="1"/>
          <p:nvPr/>
        </p:nvSpPr>
        <p:spPr>
          <a:xfrm>
            <a:off x="1074257" y="2798124"/>
            <a:ext cx="225552" cy="225552"/>
          </a:xfrm>
          <a:prstGeom prst="rect">
            <a:avLst/>
          </a:prstGeom>
          <a:noFill/>
        </p:spPr>
        <p:txBody>
          <a:bodyPr wrap="none" lIns="0" tIns="0" rIns="0" bIns="0" rtlCol="0">
            <a:noAutofit/>
          </a:bodyPr>
          <a:lstStyle/>
          <a:p>
            <a:pPr>
              <a:lnSpc>
                <a:spcPct val="90000"/>
              </a:lnSpc>
            </a:pPr>
            <a:r>
              <a:rPr lang="en-US" b="1" dirty="0"/>
              <a:t>A</a:t>
            </a:r>
            <a:endParaRPr lang="en-US" b="1" dirty="0" smtClean="0"/>
          </a:p>
        </p:txBody>
      </p:sp>
      <p:sp>
        <p:nvSpPr>
          <p:cNvPr id="13" name="TextBox 12"/>
          <p:cNvSpPr txBox="1"/>
          <p:nvPr/>
        </p:nvSpPr>
        <p:spPr>
          <a:xfrm>
            <a:off x="1089113" y="3260662"/>
            <a:ext cx="225552" cy="225552"/>
          </a:xfrm>
          <a:prstGeom prst="rect">
            <a:avLst/>
          </a:prstGeom>
          <a:noFill/>
        </p:spPr>
        <p:txBody>
          <a:bodyPr wrap="none" lIns="0" tIns="0" rIns="0" bIns="0" rtlCol="0">
            <a:noAutofit/>
          </a:bodyPr>
          <a:lstStyle/>
          <a:p>
            <a:pPr>
              <a:lnSpc>
                <a:spcPct val="90000"/>
              </a:lnSpc>
            </a:pPr>
            <a:r>
              <a:rPr lang="en-US" b="1" dirty="0"/>
              <a:t>B</a:t>
            </a:r>
            <a:endParaRPr lang="en-US" b="1" dirty="0" smtClean="0"/>
          </a:p>
        </p:txBody>
      </p:sp>
      <p:sp>
        <p:nvSpPr>
          <p:cNvPr id="14" name="TextBox 13"/>
          <p:cNvSpPr txBox="1"/>
          <p:nvPr/>
        </p:nvSpPr>
        <p:spPr>
          <a:xfrm>
            <a:off x="1086196" y="3712786"/>
            <a:ext cx="225552" cy="225552"/>
          </a:xfrm>
          <a:prstGeom prst="rect">
            <a:avLst/>
          </a:prstGeom>
          <a:noFill/>
        </p:spPr>
        <p:txBody>
          <a:bodyPr wrap="none" lIns="0" tIns="0" rIns="0" bIns="0" rtlCol="0">
            <a:noAutofit/>
          </a:bodyPr>
          <a:lstStyle/>
          <a:p>
            <a:pPr>
              <a:lnSpc>
                <a:spcPct val="90000"/>
              </a:lnSpc>
            </a:pPr>
            <a:r>
              <a:rPr lang="en-US" b="1" dirty="0" smtClean="0"/>
              <a:t>C</a:t>
            </a:r>
            <a:endParaRPr lang="en-US" b="1" dirty="0" smtClean="0"/>
          </a:p>
        </p:txBody>
      </p:sp>
      <p:cxnSp>
        <p:nvCxnSpPr>
          <p:cNvPr id="6" name="Straight Connector 5"/>
          <p:cNvCxnSpPr/>
          <p:nvPr/>
        </p:nvCxnSpPr>
        <p:spPr>
          <a:xfrm>
            <a:off x="1335571" y="2766168"/>
            <a:ext cx="213360"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630211" y="2673897"/>
            <a:ext cx="246564" cy="492761"/>
          </a:xfrm>
          <a:prstGeom prst="rect">
            <a:avLst/>
          </a:prstGeom>
          <a:noFill/>
        </p:spPr>
        <p:txBody>
          <a:bodyPr wrap="none" lIns="0" tIns="0" rIns="0" bIns="0" rtlCol="0">
            <a:noAutofit/>
          </a:bodyPr>
          <a:lstStyle/>
          <a:p>
            <a:pPr>
              <a:lnSpc>
                <a:spcPct val="90000"/>
              </a:lnSpc>
            </a:pPr>
            <a:r>
              <a:rPr lang="en-US" sz="1000" dirty="0" smtClean="0"/>
              <a:t>A1</a:t>
            </a:r>
            <a:br>
              <a:rPr lang="en-US" sz="1000" dirty="0" smtClean="0"/>
            </a:br>
            <a:r>
              <a:rPr lang="en-US" sz="1000" dirty="0" smtClean="0"/>
              <a:t>A2</a:t>
            </a:r>
            <a:br>
              <a:rPr lang="en-US" sz="1000" dirty="0" smtClean="0"/>
            </a:br>
            <a:r>
              <a:rPr lang="en-US" sz="1000" dirty="0" smtClean="0"/>
              <a:t>A3</a:t>
            </a:r>
            <a:endParaRPr lang="en-US" sz="1000" dirty="0" smtClean="0"/>
          </a:p>
        </p:txBody>
      </p:sp>
      <p:cxnSp>
        <p:nvCxnSpPr>
          <p:cNvPr id="16" name="Straight Connector 15"/>
          <p:cNvCxnSpPr/>
          <p:nvPr/>
        </p:nvCxnSpPr>
        <p:spPr>
          <a:xfrm>
            <a:off x="1335571" y="2888088"/>
            <a:ext cx="213360"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355891" y="3020168"/>
            <a:ext cx="213360"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335571" y="3243688"/>
            <a:ext cx="213360"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630211" y="3151417"/>
            <a:ext cx="246564" cy="492761"/>
          </a:xfrm>
          <a:prstGeom prst="rect">
            <a:avLst/>
          </a:prstGeom>
          <a:noFill/>
        </p:spPr>
        <p:txBody>
          <a:bodyPr wrap="none" lIns="0" tIns="0" rIns="0" bIns="0" rtlCol="0">
            <a:noAutofit/>
          </a:bodyPr>
          <a:lstStyle/>
          <a:p>
            <a:pPr>
              <a:lnSpc>
                <a:spcPct val="90000"/>
              </a:lnSpc>
            </a:pPr>
            <a:r>
              <a:rPr lang="en-US" sz="1000" dirty="0" smtClean="0"/>
              <a:t>B1</a:t>
            </a:r>
            <a:br>
              <a:rPr lang="en-US" sz="1000" dirty="0" smtClean="0"/>
            </a:br>
            <a:r>
              <a:rPr lang="en-US" sz="1000" dirty="0" smtClean="0"/>
              <a:t>B2</a:t>
            </a:r>
            <a:br>
              <a:rPr lang="en-US" sz="1000" dirty="0" smtClean="0"/>
            </a:br>
            <a:r>
              <a:rPr lang="en-US" sz="1000" dirty="0" smtClean="0"/>
              <a:t>B3</a:t>
            </a:r>
            <a:endParaRPr lang="en-US" sz="1000" dirty="0" smtClean="0"/>
          </a:p>
        </p:txBody>
      </p:sp>
      <p:cxnSp>
        <p:nvCxnSpPr>
          <p:cNvPr id="20" name="Straight Connector 19"/>
          <p:cNvCxnSpPr/>
          <p:nvPr/>
        </p:nvCxnSpPr>
        <p:spPr>
          <a:xfrm>
            <a:off x="1335571" y="3365608"/>
            <a:ext cx="213360"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355891" y="3497688"/>
            <a:ext cx="213360"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345731" y="3700888"/>
            <a:ext cx="213360"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640371" y="3608617"/>
            <a:ext cx="246564" cy="492761"/>
          </a:xfrm>
          <a:prstGeom prst="rect">
            <a:avLst/>
          </a:prstGeom>
          <a:noFill/>
        </p:spPr>
        <p:txBody>
          <a:bodyPr wrap="none" lIns="0" tIns="0" rIns="0" bIns="0" rtlCol="0">
            <a:noAutofit/>
          </a:bodyPr>
          <a:lstStyle/>
          <a:p>
            <a:pPr>
              <a:lnSpc>
                <a:spcPct val="90000"/>
              </a:lnSpc>
            </a:pPr>
            <a:r>
              <a:rPr lang="en-US" sz="1000" dirty="0" smtClean="0"/>
              <a:t>C1</a:t>
            </a:r>
            <a:br>
              <a:rPr lang="en-US" sz="1000" dirty="0" smtClean="0"/>
            </a:br>
            <a:r>
              <a:rPr lang="en-US" sz="1000" dirty="0" smtClean="0"/>
              <a:t>C2</a:t>
            </a:r>
            <a:br>
              <a:rPr lang="en-US" sz="1000" dirty="0" smtClean="0"/>
            </a:br>
            <a:r>
              <a:rPr lang="en-US" sz="1000" dirty="0" smtClean="0"/>
              <a:t>C3</a:t>
            </a:r>
            <a:endParaRPr lang="en-US" sz="1000" dirty="0" smtClean="0"/>
          </a:p>
        </p:txBody>
      </p:sp>
      <p:cxnSp>
        <p:nvCxnSpPr>
          <p:cNvPr id="24" name="Straight Connector 23"/>
          <p:cNvCxnSpPr/>
          <p:nvPr/>
        </p:nvCxnSpPr>
        <p:spPr>
          <a:xfrm>
            <a:off x="1345731" y="3822808"/>
            <a:ext cx="213360"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366051" y="3954888"/>
            <a:ext cx="213360"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p:nvPicPr>
        <p:blipFill>
          <a:blip r:embed="rId3"/>
          <a:stretch>
            <a:fillRect/>
          </a:stretch>
        </p:blipFill>
        <p:spPr>
          <a:xfrm>
            <a:off x="4161779" y="3073293"/>
            <a:ext cx="481342" cy="535324"/>
          </a:xfrm>
          <a:prstGeom prst="rect">
            <a:avLst/>
          </a:prstGeom>
        </p:spPr>
      </p:pic>
      <p:sp>
        <p:nvSpPr>
          <p:cNvPr id="27" name="TextBox 26"/>
          <p:cNvSpPr txBox="1"/>
          <p:nvPr/>
        </p:nvSpPr>
        <p:spPr>
          <a:xfrm>
            <a:off x="4643120" y="3103773"/>
            <a:ext cx="3444240" cy="436880"/>
          </a:xfrm>
          <a:prstGeom prst="rect">
            <a:avLst/>
          </a:prstGeom>
          <a:noFill/>
        </p:spPr>
        <p:txBody>
          <a:bodyPr wrap="none" lIns="0" tIns="0" rIns="0" bIns="0" rtlCol="0">
            <a:noAutofit/>
          </a:bodyPr>
          <a:lstStyle/>
          <a:p>
            <a:pPr>
              <a:lnSpc>
                <a:spcPct val="90000"/>
              </a:lnSpc>
            </a:pPr>
            <a:r>
              <a:rPr lang="en-US" sz="1400" dirty="0" smtClean="0"/>
              <a:t>Consider tagging each variant in your sources.</a:t>
            </a:r>
            <a:br>
              <a:rPr lang="en-US" sz="1400" dirty="0" smtClean="0"/>
            </a:br>
            <a:r>
              <a:rPr lang="en-US" sz="1000" b="1" dirty="0" smtClean="0">
                <a:latin typeface="Courier New" panose="02070309020205020404" pitchFamily="49" charset="0"/>
                <a:cs typeface="Courier New" panose="02070309020205020404" pitchFamily="49" charset="0"/>
              </a:rPr>
              <a:t>&lt;</a:t>
            </a:r>
            <a:r>
              <a:rPr lang="en-US" sz="1000" b="1" dirty="0" err="1" smtClean="0">
                <a:latin typeface="Courier New" panose="02070309020205020404" pitchFamily="49" charset="0"/>
                <a:cs typeface="Courier New" panose="02070309020205020404" pitchFamily="49" charset="0"/>
              </a:rPr>
              <a:t>ph</a:t>
            </a:r>
            <a:r>
              <a:rPr lang="en-US" sz="1000" b="1" dirty="0" smtClean="0">
                <a:latin typeface="Courier New" panose="02070309020205020404" pitchFamily="49" charset="0"/>
                <a:cs typeface="Courier New" panose="02070309020205020404" pitchFamily="49" charset="0"/>
              </a:rPr>
              <a:t> audience="hidden"&gt;{B1} &lt;/</a:t>
            </a:r>
            <a:r>
              <a:rPr lang="en-US" sz="1000" b="1" dirty="0" err="1" smtClean="0">
                <a:latin typeface="Courier New" panose="02070309020205020404" pitchFamily="49" charset="0"/>
                <a:cs typeface="Courier New" panose="02070309020205020404" pitchFamily="49" charset="0"/>
              </a:rPr>
              <a:t>ph</a:t>
            </a:r>
            <a:r>
              <a:rPr lang="en-US" sz="1000" b="1" dirty="0" smtClean="0">
                <a:latin typeface="Courier New" panose="02070309020205020404" pitchFamily="49" charset="0"/>
                <a:cs typeface="Courier New" panose="02070309020205020404" pitchFamily="49" charset="0"/>
              </a:rPr>
              <a:t>&gt;</a:t>
            </a:r>
            <a:r>
              <a:rPr lang="en-US" dirty="0" smtClean="0"/>
              <a:t> </a:t>
            </a:r>
            <a:endParaRPr lang="en-US" dirty="0" smtClean="0"/>
          </a:p>
        </p:txBody>
      </p:sp>
    </p:spTree>
    <p:extLst>
      <p:ext uri="{BB962C8B-B14F-4D97-AF65-F5344CB8AC3E}">
        <p14:creationId xmlns:p14="http://schemas.microsoft.com/office/powerpoint/2010/main" val="3658878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a:t>
            </a:r>
            <a:r>
              <a:rPr lang="en-US" dirty="0" smtClean="0"/>
              <a:t>teams maintain reused content?</a:t>
            </a:r>
            <a:endParaRPr lang="en-US" dirty="0"/>
          </a:p>
        </p:txBody>
      </p:sp>
      <p:sp>
        <p:nvSpPr>
          <p:cNvPr id="8" name="Slide Number Placeholder 7"/>
          <p:cNvSpPr>
            <a:spLocks noGrp="1"/>
          </p:cNvSpPr>
          <p:nvPr>
            <p:ph type="sldNum" sz="quarter" idx="16"/>
          </p:nvPr>
        </p:nvSpPr>
        <p:spPr/>
        <p:txBody>
          <a:bodyPr/>
          <a:lstStyle/>
          <a:p>
            <a:fld id="{C51EAA63-D034-42AE-91FA-B13B9518C7BE}" type="slidenum">
              <a:rPr lang="en-US" smtClean="0"/>
              <a:pPr/>
              <a:t>16</a:t>
            </a:fld>
            <a:endParaRPr lang="en-US"/>
          </a:p>
        </p:txBody>
      </p:sp>
      <p:sp>
        <p:nvSpPr>
          <p:cNvPr id="3" name="Text Placeholder 2"/>
          <p:cNvSpPr>
            <a:spLocks noGrp="1"/>
          </p:cNvSpPr>
          <p:nvPr>
            <p:ph type="body" sz="quarter" idx="13"/>
          </p:nvPr>
        </p:nvSpPr>
        <p:spPr/>
        <p:txBody>
          <a:bodyPr/>
          <a:lstStyle/>
          <a:p>
            <a:r>
              <a:rPr lang="en-US" dirty="0" smtClean="0"/>
              <a:t>Two approaches seem prevalent . . . </a:t>
            </a:r>
            <a:endParaRPr lang="en-US" dirty="0"/>
          </a:p>
        </p:txBody>
      </p:sp>
      <p:sp>
        <p:nvSpPr>
          <p:cNvPr id="4" name="TextBox 3"/>
          <p:cNvSpPr txBox="1"/>
          <p:nvPr/>
        </p:nvSpPr>
        <p:spPr>
          <a:xfrm>
            <a:off x="418387" y="4467907"/>
            <a:ext cx="3798013" cy="1550423"/>
          </a:xfrm>
          <a:prstGeom prst="rect">
            <a:avLst/>
          </a:prstGeom>
          <a:noFill/>
        </p:spPr>
        <p:txBody>
          <a:bodyPr wrap="none" lIns="0" tIns="0" rIns="0" bIns="0" rtlCol="0">
            <a:noAutofit/>
          </a:bodyPr>
          <a:lstStyle/>
          <a:p>
            <a:pPr marL="457200" indent="-457200">
              <a:lnSpc>
                <a:spcPct val="90000"/>
              </a:lnSpc>
              <a:buFont typeface="+mj-lt"/>
              <a:buAutoNum type="arabicPeriod"/>
            </a:pPr>
            <a:r>
              <a:rPr lang="en-US" sz="2000" dirty="0" smtClean="0"/>
              <a:t>Each time a topic gets refactored</a:t>
            </a:r>
            <a:br>
              <a:rPr lang="en-US" sz="2000" dirty="0" smtClean="0"/>
            </a:br>
            <a:r>
              <a:rPr lang="en-US" sz="2000" dirty="0" smtClean="0"/>
              <a:t>for reuse, it gets dropped into </a:t>
            </a:r>
            <a:br>
              <a:rPr lang="en-US" sz="2000" dirty="0" smtClean="0"/>
            </a:br>
            <a:r>
              <a:rPr lang="en-US" sz="2000" dirty="0" smtClean="0"/>
              <a:t>a folder.</a:t>
            </a:r>
          </a:p>
          <a:p>
            <a:pPr marL="457200" indent="-457200">
              <a:lnSpc>
                <a:spcPct val="90000"/>
              </a:lnSpc>
              <a:buFont typeface="+mj-lt"/>
              <a:buAutoNum type="arabicPeriod"/>
            </a:pPr>
            <a:r>
              <a:rPr lang="en-US" sz="2000" dirty="0" smtClean="0"/>
              <a:t>Little or no periodic review.</a:t>
            </a:r>
          </a:p>
          <a:p>
            <a:pPr marL="457200" indent="-457200">
              <a:lnSpc>
                <a:spcPct val="90000"/>
              </a:lnSpc>
              <a:buFont typeface="+mj-lt"/>
              <a:buAutoNum type="arabicPeriod"/>
            </a:pPr>
            <a:r>
              <a:rPr lang="en-US" sz="2000" dirty="0" smtClean="0"/>
              <a:t>Fades away with a whimper.</a:t>
            </a:r>
            <a:endParaRPr lang="en-US" sz="2000" dirty="0" smtClean="0"/>
          </a:p>
        </p:txBody>
      </p:sp>
      <p:pic>
        <p:nvPicPr>
          <p:cNvPr id="5" name="Picture 4"/>
          <p:cNvPicPr>
            <a:picLocks noChangeAspect="1"/>
          </p:cNvPicPr>
          <p:nvPr/>
        </p:nvPicPr>
        <p:blipFill>
          <a:blip r:embed="rId3"/>
          <a:stretch>
            <a:fillRect/>
          </a:stretch>
        </p:blipFill>
        <p:spPr>
          <a:xfrm>
            <a:off x="1485482" y="2367371"/>
            <a:ext cx="1704758" cy="1887086"/>
          </a:xfrm>
          <a:prstGeom prst="rect">
            <a:avLst/>
          </a:prstGeom>
        </p:spPr>
      </p:pic>
      <p:sp>
        <p:nvSpPr>
          <p:cNvPr id="9" name="TextBox 8"/>
          <p:cNvSpPr txBox="1"/>
          <p:nvPr/>
        </p:nvSpPr>
        <p:spPr>
          <a:xfrm>
            <a:off x="398964" y="1945730"/>
            <a:ext cx="8551996" cy="299630"/>
          </a:xfrm>
          <a:prstGeom prst="rect">
            <a:avLst/>
          </a:prstGeom>
          <a:noFill/>
        </p:spPr>
        <p:txBody>
          <a:bodyPr wrap="none" lIns="0" tIns="0" rIns="0" bIns="0" rtlCol="0">
            <a:noAutofit/>
          </a:bodyPr>
          <a:lstStyle/>
          <a:p>
            <a:pPr>
              <a:lnSpc>
                <a:spcPct val="90000"/>
              </a:lnSpc>
            </a:pPr>
            <a:r>
              <a:rPr lang="en-US" dirty="0" smtClean="0"/>
              <a:t>                  Jelly beans in the jar . . .                                       Lego pieces on the shelf . . . </a:t>
            </a:r>
            <a:endParaRPr lang="en-US" dirty="0" smtClean="0"/>
          </a:p>
        </p:txBody>
      </p:sp>
      <p:cxnSp>
        <p:nvCxnSpPr>
          <p:cNvPr id="30" name="Straight Connector 29"/>
          <p:cNvCxnSpPr/>
          <p:nvPr/>
        </p:nvCxnSpPr>
        <p:spPr>
          <a:xfrm>
            <a:off x="325120" y="2245360"/>
            <a:ext cx="3942080"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622800" y="2245360"/>
            <a:ext cx="4155440" cy="0"/>
          </a:xfrm>
          <a:prstGeom prst="line">
            <a:avLst/>
          </a:prstGeom>
          <a:ln w="19050">
            <a:solidFill>
              <a:schemeClr val="accent2"/>
            </a:solidFill>
            <a:miter lim="800000"/>
            <a:tailEnd type="none"/>
          </a:ln>
        </p:spPr>
        <p:style>
          <a:lnRef idx="1">
            <a:schemeClr val="accent1"/>
          </a:lnRef>
          <a:fillRef idx="0">
            <a:schemeClr val="accent1"/>
          </a:fillRef>
          <a:effectRef idx="0">
            <a:schemeClr val="accent1"/>
          </a:effectRef>
          <a:fontRef idx="minor">
            <a:schemeClr val="tx1"/>
          </a:fontRef>
        </p:style>
      </p:cxnSp>
      <p:pic>
        <p:nvPicPr>
          <p:cNvPr id="34" name="Picture 33"/>
          <p:cNvPicPr>
            <a:picLocks noChangeAspect="1"/>
          </p:cNvPicPr>
          <p:nvPr/>
        </p:nvPicPr>
        <p:blipFill>
          <a:blip r:embed="rId4"/>
          <a:stretch>
            <a:fillRect/>
          </a:stretch>
        </p:blipFill>
        <p:spPr>
          <a:xfrm>
            <a:off x="5767650" y="2289969"/>
            <a:ext cx="2140060" cy="2032104"/>
          </a:xfrm>
          <a:prstGeom prst="rect">
            <a:avLst/>
          </a:prstGeom>
        </p:spPr>
      </p:pic>
      <p:sp>
        <p:nvSpPr>
          <p:cNvPr id="36" name="TextBox 35"/>
          <p:cNvSpPr txBox="1"/>
          <p:nvPr/>
        </p:nvSpPr>
        <p:spPr>
          <a:xfrm>
            <a:off x="4785155" y="4467345"/>
            <a:ext cx="3798013" cy="1550423"/>
          </a:xfrm>
          <a:prstGeom prst="rect">
            <a:avLst/>
          </a:prstGeom>
          <a:noFill/>
        </p:spPr>
        <p:txBody>
          <a:bodyPr wrap="none" lIns="0" tIns="0" rIns="0" bIns="0" rtlCol="0">
            <a:noAutofit/>
          </a:bodyPr>
          <a:lstStyle/>
          <a:p>
            <a:pPr marL="457200" indent="-457200">
              <a:lnSpc>
                <a:spcPct val="90000"/>
              </a:lnSpc>
              <a:buFont typeface="+mj-lt"/>
              <a:buAutoNum type="arabicPeriod"/>
            </a:pPr>
            <a:r>
              <a:rPr lang="en-US" sz="2000" dirty="0" smtClean="0"/>
              <a:t>Each time a topic gets refactored</a:t>
            </a:r>
            <a:br>
              <a:rPr lang="en-US" sz="2000" dirty="0" smtClean="0"/>
            </a:br>
            <a:r>
              <a:rPr lang="en-US" sz="2000" dirty="0" smtClean="0"/>
              <a:t>for reuse, it is put </a:t>
            </a:r>
            <a:r>
              <a:rPr lang="en-US" sz="2000" dirty="0" smtClean="0"/>
              <a:t>on a shelf for </a:t>
            </a:r>
            <a:br>
              <a:rPr lang="en-US" sz="2000" dirty="0" smtClean="0"/>
            </a:br>
            <a:r>
              <a:rPr lang="en-US" sz="2000" dirty="0" smtClean="0"/>
              <a:t>everyone to see.</a:t>
            </a:r>
            <a:endParaRPr lang="en-US" sz="2000" dirty="0" smtClean="0"/>
          </a:p>
          <a:p>
            <a:pPr marL="457200" indent="-457200">
              <a:lnSpc>
                <a:spcPct val="90000"/>
              </a:lnSpc>
              <a:buFont typeface="+mj-lt"/>
              <a:buAutoNum type="arabicPeriod"/>
            </a:pPr>
            <a:r>
              <a:rPr lang="en-US" sz="2000" dirty="0" smtClean="0"/>
              <a:t>Periodically, each assembly is </a:t>
            </a:r>
            <a:br>
              <a:rPr lang="en-US" sz="2000" dirty="0" smtClean="0"/>
            </a:br>
            <a:r>
              <a:rPr lang="en-US" sz="2000" dirty="0" smtClean="0"/>
              <a:t>evaluated.</a:t>
            </a:r>
          </a:p>
          <a:p>
            <a:pPr marL="457200" indent="-457200">
              <a:lnSpc>
                <a:spcPct val="90000"/>
              </a:lnSpc>
              <a:buFont typeface="+mj-lt"/>
              <a:buAutoNum type="arabicPeriod"/>
            </a:pPr>
            <a:r>
              <a:rPr lang="en-US" sz="2000" dirty="0" smtClean="0"/>
              <a:t>As necessary, assembly pieces</a:t>
            </a:r>
            <a:br>
              <a:rPr lang="en-US" sz="2000" dirty="0" smtClean="0"/>
            </a:br>
            <a:r>
              <a:rPr lang="en-US" sz="2000" dirty="0" smtClean="0"/>
              <a:t>are rearranged or replaced. </a:t>
            </a:r>
            <a:endParaRPr lang="en-US" sz="2000" dirty="0" smtClean="0"/>
          </a:p>
        </p:txBody>
      </p:sp>
    </p:spTree>
    <p:extLst>
      <p:ext uri="{BB962C8B-B14F-4D97-AF65-F5344CB8AC3E}">
        <p14:creationId xmlns:p14="http://schemas.microsoft.com/office/powerpoint/2010/main" val="1413884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Semi-relevant quotations . . .</a:t>
            </a:r>
            <a:endParaRPr lang="en-US" dirty="0"/>
          </a:p>
        </p:txBody>
      </p:sp>
      <p:sp>
        <p:nvSpPr>
          <p:cNvPr id="3" name="Content Placeholder 2"/>
          <p:cNvSpPr>
            <a:spLocks noGrp="1"/>
          </p:cNvSpPr>
          <p:nvPr>
            <p:ph idx="13"/>
          </p:nvPr>
        </p:nvSpPr>
        <p:spPr>
          <a:xfrm>
            <a:off x="404813" y="1427525"/>
            <a:ext cx="8525827" cy="3962401"/>
          </a:xfrm>
        </p:spPr>
        <p:txBody>
          <a:bodyPr/>
          <a:lstStyle/>
          <a:p>
            <a:r>
              <a:rPr lang="en-US" sz="1600" i="1" dirty="0" smtClean="0"/>
              <a:t>Love is work</a:t>
            </a:r>
            <a:r>
              <a:rPr lang="en-US" sz="1600" dirty="0" smtClean="0"/>
              <a:t>: "When </a:t>
            </a:r>
            <a:r>
              <a:rPr lang="en-US" sz="1600" dirty="0"/>
              <a:t>we love </a:t>
            </a:r>
            <a:r>
              <a:rPr lang="en-US" sz="1600" dirty="0" smtClean="0"/>
              <a:t>something, </a:t>
            </a:r>
            <a:r>
              <a:rPr lang="en-US" sz="1600" dirty="0"/>
              <a:t>it is of value to </a:t>
            </a:r>
            <a:r>
              <a:rPr lang="en-US" sz="1600" dirty="0" smtClean="0"/>
              <a:t>us </a:t>
            </a:r>
            <a:r>
              <a:rPr lang="en-US" sz="1600" dirty="0"/>
              <a:t>and when something is of value to </a:t>
            </a:r>
            <a:r>
              <a:rPr lang="en-US" sz="1600" dirty="0" smtClean="0"/>
              <a:t>us, </a:t>
            </a:r>
            <a:r>
              <a:rPr lang="en-US" sz="1600" dirty="0"/>
              <a:t>we spend time with it, time enjoying it and time taking care of it</a:t>
            </a:r>
            <a:r>
              <a:rPr lang="en-US" sz="1600" dirty="0" smtClean="0"/>
              <a:t>. . . . By </a:t>
            </a:r>
            <a:r>
              <a:rPr lang="en-US" sz="1600" dirty="0"/>
              <a:t>far the most common and important way in which we can exercise our attention is by listening</a:t>
            </a:r>
            <a:r>
              <a:rPr lang="en-US" sz="1600" dirty="0" smtClean="0"/>
              <a:t>. . . . </a:t>
            </a:r>
            <a:r>
              <a:rPr lang="en-US" sz="1600" dirty="0"/>
              <a:t>An essential part of true listening is the discipline of bracketing, the temporary giving up or setting aside of one’s own prejudices, frames of reference and desires so as to experience as far as possible the speaker’s world from the inside, stepping inside his or her </a:t>
            </a:r>
            <a:r>
              <a:rPr lang="en-US" sz="1600" dirty="0" smtClean="0"/>
              <a:t>shoes.</a:t>
            </a:r>
            <a:br>
              <a:rPr lang="en-US" sz="1600" dirty="0" smtClean="0"/>
            </a:br>
            <a:r>
              <a:rPr lang="en-US" sz="1600" dirty="0" smtClean="0"/>
              <a:t>M. Scott Peck, </a:t>
            </a:r>
            <a:r>
              <a:rPr lang="en-US" sz="1600" i="1" dirty="0" smtClean="0"/>
              <a:t>The Road Less Traveled 1978</a:t>
            </a:r>
            <a:endParaRPr lang="en-US" sz="1600" dirty="0" smtClean="0"/>
          </a:p>
          <a:p>
            <a:r>
              <a:rPr lang="en-US" sz="1600" i="1" dirty="0" smtClean="0"/>
              <a:t>The daily </a:t>
            </a:r>
            <a:r>
              <a:rPr lang="en-US" sz="1600" i="1" dirty="0" err="1" smtClean="0"/>
              <a:t>Examen</a:t>
            </a:r>
            <a:r>
              <a:rPr lang="en-US" sz="1600" i="1" dirty="0" smtClean="0"/>
              <a:t> of </a:t>
            </a:r>
            <a:r>
              <a:rPr lang="en-US" sz="1600" i="1" dirty="0" smtClean="0"/>
              <a:t>faith</a:t>
            </a:r>
            <a:r>
              <a:rPr lang="en-US" sz="1600" dirty="0" smtClean="0"/>
              <a:t>: "Ask </a:t>
            </a:r>
            <a:r>
              <a:rPr lang="en-US" sz="1600" dirty="0"/>
              <a:t>account of </a:t>
            </a:r>
            <a:r>
              <a:rPr lang="en-US" sz="1600" dirty="0" smtClean="0"/>
              <a:t>your </a:t>
            </a:r>
            <a:r>
              <a:rPr lang="en-US" sz="1600" dirty="0"/>
              <a:t>soul from the hour that </a:t>
            </a:r>
            <a:r>
              <a:rPr lang="en-US" sz="1600" dirty="0" smtClean="0"/>
              <a:t>you rose </a:t>
            </a:r>
            <a:r>
              <a:rPr lang="en-US" sz="1600" dirty="0"/>
              <a:t>up to the present </a:t>
            </a:r>
            <a:r>
              <a:rPr lang="en-US" sz="1600" dirty="0" smtClean="0"/>
              <a:t>moment, hour </a:t>
            </a:r>
            <a:r>
              <a:rPr lang="en-US" sz="1600" dirty="0"/>
              <a:t>by hour, or period by </a:t>
            </a:r>
            <a:r>
              <a:rPr lang="en-US" sz="1600" dirty="0" smtClean="0"/>
              <a:t>period -- first </a:t>
            </a:r>
            <a:r>
              <a:rPr lang="en-US" sz="1600" dirty="0"/>
              <a:t>as to thoughts, and then as to words, and then as to </a:t>
            </a:r>
            <a:r>
              <a:rPr lang="en-US" sz="1600" dirty="0" smtClean="0"/>
              <a:t>acts."</a:t>
            </a:r>
            <a:br>
              <a:rPr lang="en-US" sz="1600" dirty="0" smtClean="0"/>
            </a:br>
            <a:r>
              <a:rPr lang="en-US" sz="1600" i="1" dirty="0" smtClean="0"/>
              <a:t>Ignatius of Loyola, Spiritual Exercises 1548</a:t>
            </a:r>
          </a:p>
          <a:p>
            <a:r>
              <a:rPr lang="en-US" sz="1600" i="1" dirty="0" smtClean="0"/>
              <a:t>Generosity</a:t>
            </a:r>
            <a:r>
              <a:rPr lang="en-US" sz="1600" dirty="0" smtClean="0"/>
              <a:t>: A </a:t>
            </a:r>
            <a:r>
              <a:rPr lang="en-US" sz="1600" dirty="0"/>
              <a:t>tree is a wonderful living organism which gives shelter, food, warmth and protection to all living things. It even gives shade to those who wield an axe to cut it </a:t>
            </a:r>
            <a:r>
              <a:rPr lang="en-US" sz="1600" dirty="0" smtClean="0"/>
              <a:t>down</a:t>
            </a:r>
            <a:r>
              <a:rPr lang="en-US" sz="1600" dirty="0" smtClean="0"/>
              <a:t>.</a:t>
            </a:r>
            <a:br>
              <a:rPr lang="en-US" sz="1600" dirty="0" smtClean="0"/>
            </a:br>
            <a:r>
              <a:rPr lang="en-US" sz="1600" i="1" dirty="0" smtClean="0"/>
              <a:t>Siddhartha </a:t>
            </a:r>
            <a:r>
              <a:rPr lang="en-US" sz="1600" i="1" dirty="0" err="1" smtClean="0"/>
              <a:t>Guatama</a:t>
            </a:r>
            <a:r>
              <a:rPr lang="en-US" sz="1600" i="1" dirty="0" smtClean="0"/>
              <a:t> Buddha</a:t>
            </a:r>
            <a:endParaRPr lang="en-US" sz="1600" i="1" dirty="0"/>
          </a:p>
          <a:p>
            <a:endParaRPr lang="en-US" sz="1200" i="1" dirty="0"/>
          </a:p>
          <a:p>
            <a:endParaRPr lang="en-US" sz="1200" i="1" dirty="0" smtClean="0"/>
          </a:p>
        </p:txBody>
      </p:sp>
      <p:sp>
        <p:nvSpPr>
          <p:cNvPr id="7" name="Slide Number Placeholder 6"/>
          <p:cNvSpPr>
            <a:spLocks noGrp="1"/>
          </p:cNvSpPr>
          <p:nvPr>
            <p:ph type="sldNum" sz="quarter" idx="12"/>
          </p:nvPr>
        </p:nvSpPr>
        <p:spPr/>
        <p:txBody>
          <a:bodyPr/>
          <a:lstStyle/>
          <a:p>
            <a:fld id="{C51EAA63-D034-42AE-91FA-B13B9518C7BE}" type="slidenum">
              <a:rPr lang="en-US" smtClean="0"/>
              <a:pPr/>
              <a:t>17</a:t>
            </a:fld>
            <a:endParaRPr lang="en-US"/>
          </a:p>
        </p:txBody>
      </p:sp>
    </p:spTree>
    <p:extLst>
      <p:ext uri="{BB962C8B-B14F-4D97-AF65-F5344CB8AC3E}">
        <p14:creationId xmlns:p14="http://schemas.microsoft.com/office/powerpoint/2010/main" val="1531723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Semi-relevant quotations . . .</a:t>
            </a:r>
            <a:endParaRPr lang="en-US" dirty="0"/>
          </a:p>
        </p:txBody>
      </p:sp>
      <p:sp>
        <p:nvSpPr>
          <p:cNvPr id="3" name="Content Placeholder 2"/>
          <p:cNvSpPr>
            <a:spLocks noGrp="1"/>
          </p:cNvSpPr>
          <p:nvPr>
            <p:ph idx="13"/>
          </p:nvPr>
        </p:nvSpPr>
        <p:spPr>
          <a:xfrm>
            <a:off x="404813" y="1427525"/>
            <a:ext cx="8525827" cy="3962401"/>
          </a:xfrm>
        </p:spPr>
        <p:txBody>
          <a:bodyPr/>
          <a:lstStyle/>
          <a:p>
            <a:r>
              <a:rPr lang="en-US" sz="1600" i="1" dirty="0" smtClean="0"/>
              <a:t>Love is work</a:t>
            </a:r>
            <a:r>
              <a:rPr lang="en-US" sz="1600" dirty="0" smtClean="0"/>
              <a:t>: "When </a:t>
            </a:r>
            <a:r>
              <a:rPr lang="en-US" sz="1600" dirty="0"/>
              <a:t>we love </a:t>
            </a:r>
            <a:r>
              <a:rPr lang="en-US" sz="1600" dirty="0" smtClean="0"/>
              <a:t>something, </a:t>
            </a:r>
            <a:r>
              <a:rPr lang="en-US" sz="1600" dirty="0"/>
              <a:t>it is of value to </a:t>
            </a:r>
            <a:r>
              <a:rPr lang="en-US" sz="1600" dirty="0" smtClean="0"/>
              <a:t>us </a:t>
            </a:r>
            <a:r>
              <a:rPr lang="en-US" sz="1600" dirty="0"/>
              <a:t>and when something is of value to </a:t>
            </a:r>
            <a:r>
              <a:rPr lang="en-US" sz="1600" dirty="0" smtClean="0"/>
              <a:t>us, </a:t>
            </a:r>
            <a:r>
              <a:rPr lang="en-US" sz="1600" dirty="0"/>
              <a:t>we spend time with it, time enjoying it and time taking care of it</a:t>
            </a:r>
            <a:r>
              <a:rPr lang="en-US" sz="1600" dirty="0" smtClean="0"/>
              <a:t>. . . . By </a:t>
            </a:r>
            <a:r>
              <a:rPr lang="en-US" sz="1600" dirty="0"/>
              <a:t>far the most common and important way in which we can exercise our attention is by listening</a:t>
            </a:r>
            <a:r>
              <a:rPr lang="en-US" sz="1600" dirty="0" smtClean="0"/>
              <a:t>. . . . </a:t>
            </a:r>
            <a:r>
              <a:rPr lang="en-US" sz="1600" dirty="0"/>
              <a:t>An essential part of true listening is the discipline of bracketing, the temporary giving up or setting aside of one’s own prejudices, frames of reference and desires so as to experience as far as possible the speaker’s world from the inside, stepping inside his or her </a:t>
            </a:r>
            <a:r>
              <a:rPr lang="en-US" sz="1600" dirty="0" smtClean="0"/>
              <a:t>shoes.</a:t>
            </a:r>
            <a:br>
              <a:rPr lang="en-US" sz="1600" dirty="0" smtClean="0"/>
            </a:br>
            <a:r>
              <a:rPr lang="en-US" sz="1600" dirty="0" smtClean="0"/>
              <a:t>M. Scott Peck, </a:t>
            </a:r>
            <a:r>
              <a:rPr lang="en-US" sz="1600" i="1" dirty="0" smtClean="0"/>
              <a:t>The Road Less Traveled 1978</a:t>
            </a:r>
            <a:endParaRPr lang="en-US" sz="1600" dirty="0" smtClean="0"/>
          </a:p>
          <a:p>
            <a:r>
              <a:rPr lang="en-US" sz="1600" i="1" dirty="0" smtClean="0"/>
              <a:t>The daily </a:t>
            </a:r>
            <a:r>
              <a:rPr lang="en-US" sz="1600" i="1" dirty="0" err="1" smtClean="0"/>
              <a:t>Examen</a:t>
            </a:r>
            <a:r>
              <a:rPr lang="en-US" sz="1600" i="1" dirty="0" smtClean="0"/>
              <a:t> of </a:t>
            </a:r>
            <a:r>
              <a:rPr lang="en-US" sz="1600" i="1" dirty="0" smtClean="0"/>
              <a:t>faith</a:t>
            </a:r>
            <a:r>
              <a:rPr lang="en-US" sz="1600" dirty="0" smtClean="0"/>
              <a:t>: "Ask </a:t>
            </a:r>
            <a:r>
              <a:rPr lang="en-US" sz="1600" dirty="0"/>
              <a:t>account of </a:t>
            </a:r>
            <a:r>
              <a:rPr lang="en-US" sz="1600" dirty="0" smtClean="0"/>
              <a:t>your </a:t>
            </a:r>
            <a:r>
              <a:rPr lang="en-US" sz="1600" dirty="0"/>
              <a:t>soul from the hour that </a:t>
            </a:r>
            <a:r>
              <a:rPr lang="en-US" sz="1600" dirty="0" smtClean="0"/>
              <a:t>you rose </a:t>
            </a:r>
            <a:r>
              <a:rPr lang="en-US" sz="1600" dirty="0"/>
              <a:t>up to the present </a:t>
            </a:r>
            <a:r>
              <a:rPr lang="en-US" sz="1600" dirty="0" smtClean="0"/>
              <a:t>moment, hour </a:t>
            </a:r>
            <a:r>
              <a:rPr lang="en-US" sz="1600" dirty="0"/>
              <a:t>by hour, or period by </a:t>
            </a:r>
            <a:r>
              <a:rPr lang="en-US" sz="1600" dirty="0" smtClean="0"/>
              <a:t>period -- first </a:t>
            </a:r>
            <a:r>
              <a:rPr lang="en-US" sz="1600" dirty="0"/>
              <a:t>as to thoughts, and then as to words, and then as to </a:t>
            </a:r>
            <a:r>
              <a:rPr lang="en-US" sz="1600" dirty="0" smtClean="0"/>
              <a:t>acts."</a:t>
            </a:r>
            <a:br>
              <a:rPr lang="en-US" sz="1600" dirty="0" smtClean="0"/>
            </a:br>
            <a:r>
              <a:rPr lang="en-US" sz="1600" i="1" dirty="0" smtClean="0"/>
              <a:t>Ignatius of Loyola, Spiritual Exercises 1548</a:t>
            </a:r>
          </a:p>
          <a:p>
            <a:r>
              <a:rPr lang="en-US" sz="1600" i="1" dirty="0" smtClean="0"/>
              <a:t>Generosity</a:t>
            </a:r>
            <a:r>
              <a:rPr lang="en-US" sz="1600" dirty="0" smtClean="0"/>
              <a:t>: A </a:t>
            </a:r>
            <a:r>
              <a:rPr lang="en-US" sz="1600" dirty="0"/>
              <a:t>tree is a wonderful living organism which gives shelter, food, warmth and protection to all living things. It even gives shade to those who wield an axe to cut it </a:t>
            </a:r>
            <a:r>
              <a:rPr lang="en-US" sz="1600" dirty="0" smtClean="0"/>
              <a:t>down</a:t>
            </a:r>
            <a:r>
              <a:rPr lang="en-US" sz="1600" dirty="0" smtClean="0"/>
              <a:t>.</a:t>
            </a:r>
            <a:br>
              <a:rPr lang="en-US" sz="1600" dirty="0" smtClean="0"/>
            </a:br>
            <a:r>
              <a:rPr lang="en-US" sz="1600" i="1" dirty="0" smtClean="0"/>
              <a:t>Siddhartha </a:t>
            </a:r>
            <a:r>
              <a:rPr lang="en-US" sz="1600" i="1" dirty="0" err="1" smtClean="0"/>
              <a:t>Guatama</a:t>
            </a:r>
            <a:r>
              <a:rPr lang="en-US" sz="1600" i="1" dirty="0" smtClean="0"/>
              <a:t> Buddha</a:t>
            </a:r>
            <a:endParaRPr lang="en-US" sz="1600" i="1" dirty="0"/>
          </a:p>
          <a:p>
            <a:endParaRPr lang="en-US" sz="1200" i="1" dirty="0"/>
          </a:p>
          <a:p>
            <a:endParaRPr lang="en-US" sz="1200" i="1" dirty="0" smtClean="0"/>
          </a:p>
        </p:txBody>
      </p:sp>
      <p:sp>
        <p:nvSpPr>
          <p:cNvPr id="7" name="Slide Number Placeholder 6"/>
          <p:cNvSpPr>
            <a:spLocks noGrp="1"/>
          </p:cNvSpPr>
          <p:nvPr>
            <p:ph type="sldNum" sz="quarter" idx="12"/>
          </p:nvPr>
        </p:nvSpPr>
        <p:spPr/>
        <p:txBody>
          <a:bodyPr/>
          <a:lstStyle/>
          <a:p>
            <a:fld id="{C51EAA63-D034-42AE-91FA-B13B9518C7BE}" type="slidenum">
              <a:rPr lang="en-US" smtClean="0"/>
              <a:pPr/>
              <a:t>18</a:t>
            </a:fld>
            <a:endParaRPr lang="en-US"/>
          </a:p>
        </p:txBody>
      </p:sp>
      <p:cxnSp>
        <p:nvCxnSpPr>
          <p:cNvPr id="5" name="Straight Connector 4"/>
          <p:cNvCxnSpPr/>
          <p:nvPr/>
        </p:nvCxnSpPr>
        <p:spPr>
          <a:xfrm flipH="1">
            <a:off x="404813" y="1427525"/>
            <a:ext cx="406400" cy="203200"/>
          </a:xfrm>
          <a:prstGeom prst="line">
            <a:avLst/>
          </a:prstGeom>
          <a:ln w="25400">
            <a:solidFill>
              <a:schemeClr val="accent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2081213" y="3256325"/>
            <a:ext cx="406400" cy="203200"/>
          </a:xfrm>
          <a:prstGeom prst="line">
            <a:avLst/>
          </a:prstGeom>
          <a:ln w="25400">
            <a:solidFill>
              <a:schemeClr val="accent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626746" y="4445045"/>
            <a:ext cx="406400" cy="203200"/>
          </a:xfrm>
          <a:prstGeom prst="line">
            <a:avLst/>
          </a:prstGeom>
          <a:ln w="25400">
            <a:solidFill>
              <a:schemeClr val="accent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04813" y="1244645"/>
            <a:ext cx="914400" cy="182880"/>
          </a:xfrm>
          <a:prstGeom prst="rect">
            <a:avLst/>
          </a:prstGeom>
          <a:noFill/>
        </p:spPr>
        <p:txBody>
          <a:bodyPr wrap="none" lIns="0" tIns="0" rIns="0" bIns="0" rtlCol="0">
            <a:noAutofit/>
          </a:bodyPr>
          <a:lstStyle/>
          <a:p>
            <a:pPr>
              <a:lnSpc>
                <a:spcPct val="90000"/>
              </a:lnSpc>
            </a:pPr>
            <a:r>
              <a:rPr lang="en-US" sz="1400" b="1" dirty="0" smtClean="0">
                <a:solidFill>
                  <a:schemeClr val="accent6">
                    <a:lumMod val="75000"/>
                  </a:schemeClr>
                </a:solidFill>
              </a:rPr>
              <a:t>REUSE</a:t>
            </a:r>
            <a:endParaRPr lang="en-US" sz="1400" b="1" dirty="0" smtClean="0">
              <a:solidFill>
                <a:schemeClr val="accent6">
                  <a:lumMod val="75000"/>
                </a:schemeClr>
              </a:solidFill>
            </a:endParaRPr>
          </a:p>
        </p:txBody>
      </p:sp>
      <p:sp>
        <p:nvSpPr>
          <p:cNvPr id="10" name="TextBox 9"/>
          <p:cNvSpPr txBox="1"/>
          <p:nvPr/>
        </p:nvSpPr>
        <p:spPr>
          <a:xfrm>
            <a:off x="2081213" y="3098823"/>
            <a:ext cx="914400" cy="182880"/>
          </a:xfrm>
          <a:prstGeom prst="rect">
            <a:avLst/>
          </a:prstGeom>
          <a:noFill/>
        </p:spPr>
        <p:txBody>
          <a:bodyPr wrap="none" lIns="0" tIns="0" rIns="0" bIns="0" rtlCol="0">
            <a:noAutofit/>
          </a:bodyPr>
          <a:lstStyle/>
          <a:p>
            <a:pPr>
              <a:lnSpc>
                <a:spcPct val="90000"/>
              </a:lnSpc>
            </a:pPr>
            <a:r>
              <a:rPr lang="en-US" sz="1400" b="1" dirty="0" smtClean="0">
                <a:solidFill>
                  <a:schemeClr val="accent6">
                    <a:lumMod val="75000"/>
                  </a:schemeClr>
                </a:solidFill>
              </a:rPr>
              <a:t>REUSE</a:t>
            </a:r>
            <a:endParaRPr lang="en-US" sz="1400" b="1" dirty="0" smtClean="0">
              <a:solidFill>
                <a:schemeClr val="accent6">
                  <a:lumMod val="75000"/>
                </a:schemeClr>
              </a:solidFill>
            </a:endParaRPr>
          </a:p>
        </p:txBody>
      </p:sp>
      <p:sp>
        <p:nvSpPr>
          <p:cNvPr id="11" name="TextBox 10"/>
          <p:cNvSpPr txBox="1"/>
          <p:nvPr/>
        </p:nvSpPr>
        <p:spPr>
          <a:xfrm>
            <a:off x="657226" y="4312920"/>
            <a:ext cx="914400" cy="182880"/>
          </a:xfrm>
          <a:prstGeom prst="rect">
            <a:avLst/>
          </a:prstGeom>
          <a:noFill/>
        </p:spPr>
        <p:txBody>
          <a:bodyPr wrap="none" lIns="0" tIns="0" rIns="0" bIns="0" rtlCol="0">
            <a:noAutofit/>
          </a:bodyPr>
          <a:lstStyle/>
          <a:p>
            <a:pPr>
              <a:lnSpc>
                <a:spcPct val="90000"/>
              </a:lnSpc>
            </a:pPr>
            <a:r>
              <a:rPr lang="en-US" sz="1400" b="1" dirty="0" smtClean="0">
                <a:solidFill>
                  <a:schemeClr val="accent6">
                    <a:lumMod val="75000"/>
                  </a:schemeClr>
                </a:solidFill>
              </a:rPr>
              <a:t>REUSE</a:t>
            </a:r>
            <a:endParaRPr lang="en-US" sz="1400" b="1" dirty="0" smtClean="0">
              <a:solidFill>
                <a:schemeClr val="accent6">
                  <a:lumMod val="75000"/>
                </a:schemeClr>
              </a:solidFill>
            </a:endParaRPr>
          </a:p>
        </p:txBody>
      </p:sp>
    </p:spTree>
    <p:extLst>
      <p:ext uri="{BB962C8B-B14F-4D97-AF65-F5344CB8AC3E}">
        <p14:creationId xmlns:p14="http://schemas.microsoft.com/office/powerpoint/2010/main" val="1101837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373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racle-Master-4x3-2018">
  <a:themeElements>
    <a:clrScheme name="Oracle Brand Presentation Color Palette 1">
      <a:dk1>
        <a:srgbClr val="58595B"/>
      </a:dk1>
      <a:lt1>
        <a:srgbClr val="FFFFFF"/>
      </a:lt1>
      <a:dk2>
        <a:srgbClr val="374A58"/>
      </a:dk2>
      <a:lt2>
        <a:srgbClr val="C8D9DE"/>
      </a:lt2>
      <a:accent1>
        <a:srgbClr val="F80000"/>
      </a:accent1>
      <a:accent2>
        <a:srgbClr val="8EADBF"/>
      </a:accent2>
      <a:accent3>
        <a:srgbClr val="FF8D14"/>
      </a:accent3>
      <a:accent4>
        <a:srgbClr val="007395"/>
      </a:accent4>
      <a:accent5>
        <a:srgbClr val="A52641"/>
      </a:accent5>
      <a:accent6>
        <a:srgbClr val="3A913F"/>
      </a:accent6>
      <a:hlink>
        <a:srgbClr val="007395"/>
      </a:hlink>
      <a:folHlink>
        <a:srgbClr val="00739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2"/>
        </a:solidFill>
        <a:ln w="15875">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90000"/>
          </a:lnSpc>
          <a:defRPr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2"/>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dirty="0" smtClean="0"/>
        </a:defPPr>
      </a:lstStyle>
    </a:txDef>
  </a:objectDefaults>
  <a:extraClrSchemeLst/>
  <a:extLst>
    <a:ext uri="{05A4C25C-085E-4340-85A3-A5531E510DB2}">
      <thm15:themeFamily xmlns:thm15="http://schemas.microsoft.com/office/thememl/2012/main" name="Oracle-Master-4x3-2019.potx" id="{DD49E163-DD08-2846-B3DB-D7A0BFF11CAF}" vid="{B8932377-1CAC-A349-866F-5327235C666F}"/>
    </a:ext>
  </a:extLst>
</a:theme>
</file>

<file path=ppt/theme/theme2.xml><?xml version="1.0" encoding="utf-8"?>
<a:theme xmlns:a="http://schemas.openxmlformats.org/drawingml/2006/main" name="Office Theme">
  <a:themeElements>
    <a:clrScheme name="Oracle">
      <a:dk1>
        <a:srgbClr val="58595B"/>
      </a:dk1>
      <a:lt1>
        <a:srgbClr val="FFFFFF"/>
      </a:lt1>
      <a:dk2>
        <a:srgbClr val="374A58"/>
      </a:dk2>
      <a:lt2>
        <a:srgbClr val="C8D9DE"/>
      </a:lt2>
      <a:accent1>
        <a:srgbClr val="F80000"/>
      </a:accent1>
      <a:accent2>
        <a:srgbClr val="8EADBF"/>
      </a:accent2>
      <a:accent3>
        <a:srgbClr val="FF8D14"/>
      </a:accent3>
      <a:accent4>
        <a:srgbClr val="007395"/>
      </a:accent4>
      <a:accent5>
        <a:srgbClr val="A52641"/>
      </a:accent5>
      <a:accent6>
        <a:srgbClr val="3A913F"/>
      </a:accent6>
      <a:hlink>
        <a:srgbClr val="1F4F82"/>
      </a:hlink>
      <a:folHlink>
        <a:srgbClr val="8A8C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racle">
      <a:dk1>
        <a:srgbClr val="58595B"/>
      </a:dk1>
      <a:lt1>
        <a:srgbClr val="FFFFFF"/>
      </a:lt1>
      <a:dk2>
        <a:srgbClr val="374A58"/>
      </a:dk2>
      <a:lt2>
        <a:srgbClr val="C8D9DE"/>
      </a:lt2>
      <a:accent1>
        <a:srgbClr val="F80000"/>
      </a:accent1>
      <a:accent2>
        <a:srgbClr val="8EADBF"/>
      </a:accent2>
      <a:accent3>
        <a:srgbClr val="FF8D14"/>
      </a:accent3>
      <a:accent4>
        <a:srgbClr val="007395"/>
      </a:accent4>
      <a:accent5>
        <a:srgbClr val="A52641"/>
      </a:accent5>
      <a:accent6>
        <a:srgbClr val="3A913F"/>
      </a:accent6>
      <a:hlink>
        <a:srgbClr val="1F4F82"/>
      </a:hlink>
      <a:folHlink>
        <a:srgbClr val="8A8C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Oracle-Master-4x3-2019</Template>
  <TotalTime>878</TotalTime>
  <Words>1139</Words>
  <Application>Microsoft Office PowerPoint</Application>
  <PresentationFormat>On-screen Show (4:3)</PresentationFormat>
  <Paragraphs>204</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Courier New</vt:lpstr>
      <vt:lpstr>Mangal</vt:lpstr>
      <vt:lpstr>Oracle-Master-4x3-2018</vt:lpstr>
      <vt:lpstr>Improving Topic Reuse</vt:lpstr>
      <vt:lpstr>Agenda</vt:lpstr>
      <vt:lpstr>What have we learned about DITA reuse?</vt:lpstr>
      <vt:lpstr>What have we learned about DITA reuse?</vt:lpstr>
      <vt:lpstr>What have we learned about DITA reuse?</vt:lpstr>
      <vt:lpstr>How do teams set appropriate expectations?</vt:lpstr>
      <vt:lpstr>How do teams set appropriate expectations?</vt:lpstr>
      <vt:lpstr>How do teams set appropriate expectations?</vt:lpstr>
      <vt:lpstr>How do teams set appropriate expectations?</vt:lpstr>
      <vt:lpstr>How do teams approach content analysis?</vt:lpstr>
      <vt:lpstr>How do teams approach content analysis?</vt:lpstr>
      <vt:lpstr>How do teams approach content analysis?</vt:lpstr>
      <vt:lpstr>How do teams approach content analysis?</vt:lpstr>
      <vt:lpstr>How do teams approach content analysis?</vt:lpstr>
      <vt:lpstr>How do teams refactor topics for reuse?</vt:lpstr>
      <vt:lpstr>How do teams maintain reused content?</vt:lpstr>
      <vt:lpstr>Semi-relevant quotations . . .</vt:lpstr>
      <vt:lpstr>Semi-relevant quotations . . .</vt:lpstr>
      <vt:lpstr>PowerPoint Presentation</vt:lpstr>
    </vt:vector>
  </TitlesOfParts>
  <Manager/>
  <Company>Oracle Corporation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with Picture</dc:title>
  <dc:subject/>
  <dc:creator>Stanley Doherty</dc:creator>
  <cp:keywords/>
  <dc:description/>
  <cp:lastModifiedBy>Stanley Doherty</cp:lastModifiedBy>
  <cp:revision>89</cp:revision>
  <cp:lastPrinted>2015-06-19T20:43:42Z</cp:lastPrinted>
  <dcterms:created xsi:type="dcterms:W3CDTF">2019-05-19T18:29:42Z</dcterms:created>
  <dcterms:modified xsi:type="dcterms:W3CDTF">2019-09-11T14:59:45Z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4226725</vt:lpwstr>
  </property>
  <property fmtid="{D5CDD505-2E9C-101B-9397-08002B2CF9AE}" pid="3" name="NXPowerLiteSettings">
    <vt:lpwstr>F98007B004F000</vt:lpwstr>
  </property>
  <property fmtid="{D5CDD505-2E9C-101B-9397-08002B2CF9AE}" pid="4" name="NXPowerLiteVersion">
    <vt:lpwstr>D6.2.10</vt:lpwstr>
  </property>
</Properties>
</file>