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8" r:id="rId3"/>
    <p:sldId id="525" r:id="rId4"/>
    <p:sldId id="527" r:id="rId5"/>
    <p:sldId id="528" r:id="rId6"/>
    <p:sldId id="260" r:id="rId7"/>
    <p:sldId id="262" r:id="rId8"/>
    <p:sldId id="261" r:id="rId9"/>
    <p:sldId id="263" r:id="rId1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6A47"/>
    <a:srgbClr val="C75C0A"/>
    <a:srgbClr val="BD16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54"/>
    <p:restoredTop sz="33333"/>
  </p:normalViewPr>
  <p:slideViewPr>
    <p:cSldViewPr>
      <p:cViewPr varScale="1">
        <p:scale>
          <a:sx n="33" d="100"/>
          <a:sy n="33" d="100"/>
        </p:scale>
        <p:origin x="2296" y="192"/>
      </p:cViewPr>
      <p:guideLst>
        <p:guide orient="horz" pos="2160"/>
        <p:guide pos="3839"/>
      </p:guideLst>
    </p:cSldViewPr>
  </p:slideViewPr>
  <p:notesTextViewPr>
    <p:cViewPr>
      <p:scale>
        <a:sx n="70" d="100"/>
        <a:sy n="70" d="100"/>
      </p:scale>
      <p:origin x="0" y="0"/>
    </p:cViewPr>
  </p:notesTextViewPr>
  <p:notesViewPr>
    <p:cSldViewPr>
      <p:cViewPr varScale="1">
        <p:scale>
          <a:sx n="87" d="100"/>
          <a:sy n="87" d="100"/>
        </p:scale>
        <p:origin x="390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660BDF-617E-1741-954F-ED606ECCA970}"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0A497162-EADC-A243-ADD4-A617FC162241}">
      <dgm:prSet/>
      <dgm:spPr>
        <a:solidFill>
          <a:srgbClr val="C00000"/>
        </a:solidFill>
      </dgm:spPr>
      <dgm:t>
        <a:bodyPr/>
        <a:lstStyle/>
        <a:p>
          <a:r>
            <a:rPr lang="en-US" b="0" i="0" dirty="0">
              <a:latin typeface="Frutiger LT Std 45 Light" panose="020B0402020204020204" pitchFamily="34" charset="77"/>
            </a:rPr>
            <a:t>Level of management support</a:t>
          </a:r>
        </a:p>
      </dgm:t>
    </dgm:pt>
    <dgm:pt modelId="{B99FE4CD-9D33-BD4C-BB11-EF3AADDE30E0}" type="parTrans" cxnId="{CF8F6152-FA65-9045-B05B-F173CE78D0DA}">
      <dgm:prSet/>
      <dgm:spPr/>
      <dgm:t>
        <a:bodyPr/>
        <a:lstStyle/>
        <a:p>
          <a:endParaRPr lang="en-US" b="0" i="0">
            <a:latin typeface="Frutiger LT Std 45 Light" panose="020B0402020204020204" pitchFamily="34" charset="77"/>
          </a:endParaRPr>
        </a:p>
      </dgm:t>
    </dgm:pt>
    <dgm:pt modelId="{A4F2F924-680F-AE4C-8C43-1DD369E81AD9}" type="sibTrans" cxnId="{CF8F6152-FA65-9045-B05B-F173CE78D0DA}">
      <dgm:prSet/>
      <dgm:spPr/>
      <dgm:t>
        <a:bodyPr/>
        <a:lstStyle/>
        <a:p>
          <a:endParaRPr lang="en-US" b="0" i="0">
            <a:latin typeface="Frutiger LT Std 45 Light" panose="020B0402020204020204" pitchFamily="34" charset="77"/>
          </a:endParaRPr>
        </a:p>
      </dgm:t>
    </dgm:pt>
    <dgm:pt modelId="{3768FBD1-93BB-484B-B9BF-63FC2BB00B3F}">
      <dgm:prSet/>
      <dgm:spPr>
        <a:solidFill>
          <a:srgbClr val="C00000"/>
        </a:solidFill>
      </dgm:spPr>
      <dgm:t>
        <a:bodyPr/>
        <a:lstStyle/>
        <a:p>
          <a:r>
            <a:rPr lang="en-US" b="0" i="0" dirty="0">
              <a:latin typeface="Frutiger LT Std 45 Light" panose="020B0402020204020204" pitchFamily="34" charset="77"/>
            </a:rPr>
            <a:t>Status of taxonomy strategy</a:t>
          </a:r>
        </a:p>
      </dgm:t>
    </dgm:pt>
    <dgm:pt modelId="{3876C651-CC42-6F47-8921-825CA158937A}" type="parTrans" cxnId="{F3144FEA-F3EE-FD4D-B10B-DE92F39553BA}">
      <dgm:prSet/>
      <dgm:spPr/>
      <dgm:t>
        <a:bodyPr/>
        <a:lstStyle/>
        <a:p>
          <a:endParaRPr lang="en-US" b="0" i="0">
            <a:latin typeface="Frutiger LT Std 45 Light" panose="020B0402020204020204" pitchFamily="34" charset="77"/>
          </a:endParaRPr>
        </a:p>
      </dgm:t>
    </dgm:pt>
    <dgm:pt modelId="{B2E3521D-759D-D14A-9098-B5637E3BF5AE}" type="sibTrans" cxnId="{F3144FEA-F3EE-FD4D-B10B-DE92F39553BA}">
      <dgm:prSet/>
      <dgm:spPr/>
      <dgm:t>
        <a:bodyPr/>
        <a:lstStyle/>
        <a:p>
          <a:endParaRPr lang="en-US" b="0" i="0">
            <a:latin typeface="Frutiger LT Std 45 Light" panose="020B0402020204020204" pitchFamily="34" charset="77"/>
          </a:endParaRPr>
        </a:p>
      </dgm:t>
    </dgm:pt>
    <dgm:pt modelId="{7106F669-A0C8-BD4A-824F-0FFEE5798271}">
      <dgm:prSet/>
      <dgm:spPr>
        <a:solidFill>
          <a:srgbClr val="C00000"/>
        </a:solidFill>
      </dgm:spPr>
      <dgm:t>
        <a:bodyPr/>
        <a:lstStyle/>
        <a:p>
          <a:r>
            <a:rPr lang="en-US" b="0" i="0" dirty="0">
              <a:latin typeface="Frutiger LT Std 45 Light" panose="020B0402020204020204" pitchFamily="34" charset="77"/>
            </a:rPr>
            <a:t>Taxonomy sophistication</a:t>
          </a:r>
        </a:p>
      </dgm:t>
    </dgm:pt>
    <dgm:pt modelId="{6167CB55-4735-D642-B6FB-26B7D884C422}" type="parTrans" cxnId="{35CCF59F-D83A-4947-83E5-ADA1A2ECB1F0}">
      <dgm:prSet/>
      <dgm:spPr/>
      <dgm:t>
        <a:bodyPr/>
        <a:lstStyle/>
        <a:p>
          <a:endParaRPr lang="en-US" b="0" i="0">
            <a:latin typeface="Frutiger LT Std 45 Light" panose="020B0402020204020204" pitchFamily="34" charset="77"/>
          </a:endParaRPr>
        </a:p>
      </dgm:t>
    </dgm:pt>
    <dgm:pt modelId="{BB03C831-B53C-BF4C-8070-1D7C35DA5785}" type="sibTrans" cxnId="{35CCF59F-D83A-4947-83E5-ADA1A2ECB1F0}">
      <dgm:prSet/>
      <dgm:spPr/>
      <dgm:t>
        <a:bodyPr/>
        <a:lstStyle/>
        <a:p>
          <a:endParaRPr lang="en-US" b="0" i="0">
            <a:latin typeface="Frutiger LT Std 45 Light" panose="020B0402020204020204" pitchFamily="34" charset="77"/>
          </a:endParaRPr>
        </a:p>
      </dgm:t>
    </dgm:pt>
    <dgm:pt modelId="{F4FA0D8A-A477-F741-BB44-88B0F386A1A7}">
      <dgm:prSet/>
      <dgm:spPr>
        <a:solidFill>
          <a:srgbClr val="C00000"/>
        </a:solidFill>
      </dgm:spPr>
      <dgm:t>
        <a:bodyPr/>
        <a:lstStyle/>
        <a:p>
          <a:r>
            <a:rPr lang="en-US" b="0" i="0" dirty="0">
              <a:latin typeface="Frutiger LT Std 45 Light" panose="020B0402020204020204" pitchFamily="34" charset="77"/>
            </a:rPr>
            <a:t>Metadata enablement</a:t>
          </a:r>
        </a:p>
      </dgm:t>
    </dgm:pt>
    <dgm:pt modelId="{FCB76747-806B-124F-B7F9-C192BA0EEE94}" type="parTrans" cxnId="{79C13F19-F679-844A-AF61-6B572418D293}">
      <dgm:prSet/>
      <dgm:spPr/>
      <dgm:t>
        <a:bodyPr/>
        <a:lstStyle/>
        <a:p>
          <a:endParaRPr lang="en-US" b="0" i="0">
            <a:latin typeface="Frutiger LT Std 45 Light" panose="020B0402020204020204" pitchFamily="34" charset="77"/>
          </a:endParaRPr>
        </a:p>
      </dgm:t>
    </dgm:pt>
    <dgm:pt modelId="{CF6511D9-DB91-1646-92CF-F9CB42378103}" type="sibTrans" cxnId="{79C13F19-F679-844A-AF61-6B572418D293}">
      <dgm:prSet/>
      <dgm:spPr/>
      <dgm:t>
        <a:bodyPr/>
        <a:lstStyle/>
        <a:p>
          <a:endParaRPr lang="en-US" b="0" i="0">
            <a:latin typeface="Frutiger LT Std 45 Light" panose="020B0402020204020204" pitchFamily="34" charset="77"/>
          </a:endParaRPr>
        </a:p>
      </dgm:t>
    </dgm:pt>
    <dgm:pt modelId="{CE4BFBDC-D1C5-174E-9AF6-63A5F89E8508}">
      <dgm:prSet/>
      <dgm:spPr>
        <a:solidFill>
          <a:srgbClr val="C00000"/>
        </a:solidFill>
      </dgm:spPr>
      <dgm:t>
        <a:bodyPr/>
        <a:lstStyle/>
        <a:p>
          <a:r>
            <a:rPr lang="en-US" b="0" i="0" dirty="0">
              <a:latin typeface="Frutiger LT Std 45 Light" panose="020B0402020204020204" pitchFamily="34" charset="77"/>
            </a:rPr>
            <a:t>Conformance and validation</a:t>
          </a:r>
        </a:p>
      </dgm:t>
    </dgm:pt>
    <dgm:pt modelId="{77DC4DFD-8F10-DE4A-8989-B758F09AA0CB}" type="parTrans" cxnId="{8449ABD0-018C-B74A-A2F2-5105201DA48D}">
      <dgm:prSet/>
      <dgm:spPr/>
      <dgm:t>
        <a:bodyPr/>
        <a:lstStyle/>
        <a:p>
          <a:endParaRPr lang="en-US" b="0" i="0">
            <a:latin typeface="Frutiger LT Std 45 Light" panose="020B0402020204020204" pitchFamily="34" charset="77"/>
          </a:endParaRPr>
        </a:p>
      </dgm:t>
    </dgm:pt>
    <dgm:pt modelId="{E6E5B62C-F482-1642-B88A-52EEFB15E4DA}" type="sibTrans" cxnId="{8449ABD0-018C-B74A-A2F2-5105201DA48D}">
      <dgm:prSet/>
      <dgm:spPr/>
      <dgm:t>
        <a:bodyPr/>
        <a:lstStyle/>
        <a:p>
          <a:endParaRPr lang="en-US" b="0" i="0">
            <a:latin typeface="Frutiger LT Std 45 Light" panose="020B0402020204020204" pitchFamily="34" charset="77"/>
          </a:endParaRPr>
        </a:p>
      </dgm:t>
    </dgm:pt>
    <dgm:pt modelId="{FA4498A4-FF68-064F-B9EA-1EE5385FB6CC}" type="pres">
      <dgm:prSet presAssocID="{E9660BDF-617E-1741-954F-ED606ECCA970}" presName="linear" presStyleCnt="0">
        <dgm:presLayoutVars>
          <dgm:animLvl val="lvl"/>
          <dgm:resizeHandles val="exact"/>
        </dgm:presLayoutVars>
      </dgm:prSet>
      <dgm:spPr/>
    </dgm:pt>
    <dgm:pt modelId="{82FFA16C-57F7-D341-9371-5D7767DF4C93}" type="pres">
      <dgm:prSet presAssocID="{0A497162-EADC-A243-ADD4-A617FC162241}" presName="parentText" presStyleLbl="node1" presStyleIdx="0" presStyleCnt="5">
        <dgm:presLayoutVars>
          <dgm:chMax val="0"/>
          <dgm:bulletEnabled val="1"/>
        </dgm:presLayoutVars>
      </dgm:prSet>
      <dgm:spPr/>
    </dgm:pt>
    <dgm:pt modelId="{8EAE75D2-B381-ED4D-996D-5C1D34A97EC7}" type="pres">
      <dgm:prSet presAssocID="{A4F2F924-680F-AE4C-8C43-1DD369E81AD9}" presName="spacer" presStyleCnt="0"/>
      <dgm:spPr/>
    </dgm:pt>
    <dgm:pt modelId="{581A103E-342B-E040-AC8A-7BC018E85283}" type="pres">
      <dgm:prSet presAssocID="{3768FBD1-93BB-484B-B9BF-63FC2BB00B3F}" presName="parentText" presStyleLbl="node1" presStyleIdx="1" presStyleCnt="5">
        <dgm:presLayoutVars>
          <dgm:chMax val="0"/>
          <dgm:bulletEnabled val="1"/>
        </dgm:presLayoutVars>
      </dgm:prSet>
      <dgm:spPr/>
    </dgm:pt>
    <dgm:pt modelId="{964757AA-4223-7C44-8200-8F648BF8F70F}" type="pres">
      <dgm:prSet presAssocID="{B2E3521D-759D-D14A-9098-B5637E3BF5AE}" presName="spacer" presStyleCnt="0"/>
      <dgm:spPr/>
    </dgm:pt>
    <dgm:pt modelId="{9B1CB84E-A398-4246-9734-79BCC7DB5CCA}" type="pres">
      <dgm:prSet presAssocID="{7106F669-A0C8-BD4A-824F-0FFEE5798271}" presName="parentText" presStyleLbl="node1" presStyleIdx="2" presStyleCnt="5">
        <dgm:presLayoutVars>
          <dgm:chMax val="0"/>
          <dgm:bulletEnabled val="1"/>
        </dgm:presLayoutVars>
      </dgm:prSet>
      <dgm:spPr/>
    </dgm:pt>
    <dgm:pt modelId="{BD746B62-715D-AC46-B217-8D5160787B4E}" type="pres">
      <dgm:prSet presAssocID="{BB03C831-B53C-BF4C-8070-1D7C35DA5785}" presName="spacer" presStyleCnt="0"/>
      <dgm:spPr/>
    </dgm:pt>
    <dgm:pt modelId="{0A021059-0088-8D4D-A5ED-8E5403CD0C80}" type="pres">
      <dgm:prSet presAssocID="{F4FA0D8A-A477-F741-BB44-88B0F386A1A7}" presName="parentText" presStyleLbl="node1" presStyleIdx="3" presStyleCnt="5">
        <dgm:presLayoutVars>
          <dgm:chMax val="0"/>
          <dgm:bulletEnabled val="1"/>
        </dgm:presLayoutVars>
      </dgm:prSet>
      <dgm:spPr/>
    </dgm:pt>
    <dgm:pt modelId="{D80F3DE4-0AB8-714A-94F2-2B2A311F22C6}" type="pres">
      <dgm:prSet presAssocID="{CF6511D9-DB91-1646-92CF-F9CB42378103}" presName="spacer" presStyleCnt="0"/>
      <dgm:spPr/>
    </dgm:pt>
    <dgm:pt modelId="{5750A3D9-7DDB-2B4B-ABB1-2A0A0027BB57}" type="pres">
      <dgm:prSet presAssocID="{CE4BFBDC-D1C5-174E-9AF6-63A5F89E8508}" presName="parentText" presStyleLbl="node1" presStyleIdx="4" presStyleCnt="5">
        <dgm:presLayoutVars>
          <dgm:chMax val="0"/>
          <dgm:bulletEnabled val="1"/>
        </dgm:presLayoutVars>
      </dgm:prSet>
      <dgm:spPr/>
    </dgm:pt>
  </dgm:ptLst>
  <dgm:cxnLst>
    <dgm:cxn modelId="{79C13F19-F679-844A-AF61-6B572418D293}" srcId="{E9660BDF-617E-1741-954F-ED606ECCA970}" destId="{F4FA0D8A-A477-F741-BB44-88B0F386A1A7}" srcOrd="3" destOrd="0" parTransId="{FCB76747-806B-124F-B7F9-C192BA0EEE94}" sibTransId="{CF6511D9-DB91-1646-92CF-F9CB42378103}"/>
    <dgm:cxn modelId="{CF8F6152-FA65-9045-B05B-F173CE78D0DA}" srcId="{E9660BDF-617E-1741-954F-ED606ECCA970}" destId="{0A497162-EADC-A243-ADD4-A617FC162241}" srcOrd="0" destOrd="0" parTransId="{B99FE4CD-9D33-BD4C-BB11-EF3AADDE30E0}" sibTransId="{A4F2F924-680F-AE4C-8C43-1DD369E81AD9}"/>
    <dgm:cxn modelId="{F06CCE56-4DCC-3143-BAD4-03184D57884B}" type="presOf" srcId="{E9660BDF-617E-1741-954F-ED606ECCA970}" destId="{FA4498A4-FF68-064F-B9EA-1EE5385FB6CC}" srcOrd="0" destOrd="0" presId="urn:microsoft.com/office/officeart/2005/8/layout/vList2"/>
    <dgm:cxn modelId="{512C3662-CC18-E241-BAD3-3A26C09BA44D}" type="presOf" srcId="{F4FA0D8A-A477-F741-BB44-88B0F386A1A7}" destId="{0A021059-0088-8D4D-A5ED-8E5403CD0C80}" srcOrd="0" destOrd="0" presId="urn:microsoft.com/office/officeart/2005/8/layout/vList2"/>
    <dgm:cxn modelId="{18C2018F-7CF1-3C4C-B269-F7F3404D58DF}" type="presOf" srcId="{3768FBD1-93BB-484B-B9BF-63FC2BB00B3F}" destId="{581A103E-342B-E040-AC8A-7BC018E85283}" srcOrd="0" destOrd="0" presId="urn:microsoft.com/office/officeart/2005/8/layout/vList2"/>
    <dgm:cxn modelId="{35CCF59F-D83A-4947-83E5-ADA1A2ECB1F0}" srcId="{E9660BDF-617E-1741-954F-ED606ECCA970}" destId="{7106F669-A0C8-BD4A-824F-0FFEE5798271}" srcOrd="2" destOrd="0" parTransId="{6167CB55-4735-D642-B6FB-26B7D884C422}" sibTransId="{BB03C831-B53C-BF4C-8070-1D7C35DA5785}"/>
    <dgm:cxn modelId="{8449ABD0-018C-B74A-A2F2-5105201DA48D}" srcId="{E9660BDF-617E-1741-954F-ED606ECCA970}" destId="{CE4BFBDC-D1C5-174E-9AF6-63A5F89E8508}" srcOrd="4" destOrd="0" parTransId="{77DC4DFD-8F10-DE4A-8989-B758F09AA0CB}" sibTransId="{E6E5B62C-F482-1642-B88A-52EEFB15E4DA}"/>
    <dgm:cxn modelId="{F3144FEA-F3EE-FD4D-B10B-DE92F39553BA}" srcId="{E9660BDF-617E-1741-954F-ED606ECCA970}" destId="{3768FBD1-93BB-484B-B9BF-63FC2BB00B3F}" srcOrd="1" destOrd="0" parTransId="{3876C651-CC42-6F47-8921-825CA158937A}" sibTransId="{B2E3521D-759D-D14A-9098-B5637E3BF5AE}"/>
    <dgm:cxn modelId="{26918CEC-74AB-6A4E-A57C-B41A963EDAD9}" type="presOf" srcId="{CE4BFBDC-D1C5-174E-9AF6-63A5F89E8508}" destId="{5750A3D9-7DDB-2B4B-ABB1-2A0A0027BB57}" srcOrd="0" destOrd="0" presId="urn:microsoft.com/office/officeart/2005/8/layout/vList2"/>
    <dgm:cxn modelId="{96227BED-766C-D244-9C66-4ACAF2DA8A1C}" type="presOf" srcId="{7106F669-A0C8-BD4A-824F-0FFEE5798271}" destId="{9B1CB84E-A398-4246-9734-79BCC7DB5CCA}" srcOrd="0" destOrd="0" presId="urn:microsoft.com/office/officeart/2005/8/layout/vList2"/>
    <dgm:cxn modelId="{5AD0A3EE-4383-ED45-A771-4C53462043E4}" type="presOf" srcId="{0A497162-EADC-A243-ADD4-A617FC162241}" destId="{82FFA16C-57F7-D341-9371-5D7767DF4C93}" srcOrd="0" destOrd="0" presId="urn:microsoft.com/office/officeart/2005/8/layout/vList2"/>
    <dgm:cxn modelId="{D7C70BED-BF24-C449-9BE4-C922C6E7F8A1}" type="presParOf" srcId="{FA4498A4-FF68-064F-B9EA-1EE5385FB6CC}" destId="{82FFA16C-57F7-D341-9371-5D7767DF4C93}" srcOrd="0" destOrd="0" presId="urn:microsoft.com/office/officeart/2005/8/layout/vList2"/>
    <dgm:cxn modelId="{8FA08276-4B9B-5F4A-B140-B3C92B46A999}" type="presParOf" srcId="{FA4498A4-FF68-064F-B9EA-1EE5385FB6CC}" destId="{8EAE75D2-B381-ED4D-996D-5C1D34A97EC7}" srcOrd="1" destOrd="0" presId="urn:microsoft.com/office/officeart/2005/8/layout/vList2"/>
    <dgm:cxn modelId="{0D0343B0-2BB9-3742-95FE-3AF371B11444}" type="presParOf" srcId="{FA4498A4-FF68-064F-B9EA-1EE5385FB6CC}" destId="{581A103E-342B-E040-AC8A-7BC018E85283}" srcOrd="2" destOrd="0" presId="urn:microsoft.com/office/officeart/2005/8/layout/vList2"/>
    <dgm:cxn modelId="{565E71B8-A1D4-2C46-9B14-D00A62A59C02}" type="presParOf" srcId="{FA4498A4-FF68-064F-B9EA-1EE5385FB6CC}" destId="{964757AA-4223-7C44-8200-8F648BF8F70F}" srcOrd="3" destOrd="0" presId="urn:microsoft.com/office/officeart/2005/8/layout/vList2"/>
    <dgm:cxn modelId="{1BEF82F0-853C-C34E-8545-55358B515838}" type="presParOf" srcId="{FA4498A4-FF68-064F-B9EA-1EE5385FB6CC}" destId="{9B1CB84E-A398-4246-9734-79BCC7DB5CCA}" srcOrd="4" destOrd="0" presId="urn:microsoft.com/office/officeart/2005/8/layout/vList2"/>
    <dgm:cxn modelId="{20492265-8877-1A46-99C7-2232E9575883}" type="presParOf" srcId="{FA4498A4-FF68-064F-B9EA-1EE5385FB6CC}" destId="{BD746B62-715D-AC46-B217-8D5160787B4E}" srcOrd="5" destOrd="0" presId="urn:microsoft.com/office/officeart/2005/8/layout/vList2"/>
    <dgm:cxn modelId="{3BF97285-AEFE-DE4F-9100-A4C42B74E1C6}" type="presParOf" srcId="{FA4498A4-FF68-064F-B9EA-1EE5385FB6CC}" destId="{0A021059-0088-8D4D-A5ED-8E5403CD0C80}" srcOrd="6" destOrd="0" presId="urn:microsoft.com/office/officeart/2005/8/layout/vList2"/>
    <dgm:cxn modelId="{B394A4AA-1D23-BA49-9DF2-DAF29A05B543}" type="presParOf" srcId="{FA4498A4-FF68-064F-B9EA-1EE5385FB6CC}" destId="{D80F3DE4-0AB8-714A-94F2-2B2A311F22C6}" srcOrd="7" destOrd="0" presId="urn:microsoft.com/office/officeart/2005/8/layout/vList2"/>
    <dgm:cxn modelId="{A75DEB08-A26C-F948-981A-2A507A4B3916}" type="presParOf" srcId="{FA4498A4-FF68-064F-B9EA-1EE5385FB6CC}" destId="{5750A3D9-7DDB-2B4B-ABB1-2A0A0027BB5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953514-43AD-E444-8909-92FD27E0576E}"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8B07BC2B-AAF0-9442-BACF-E233D1600086}">
      <dgm:prSet/>
      <dgm:spPr>
        <a:solidFill>
          <a:srgbClr val="C00000"/>
        </a:solidFill>
      </dgm:spPr>
      <dgm:t>
        <a:bodyPr/>
        <a:lstStyle/>
        <a:p>
          <a:r>
            <a:rPr lang="en-US" b="0" i="0" dirty="0">
              <a:latin typeface="Frutiger LT Std 45 Light" panose="020B0402020204020204" pitchFamily="34" charset="77"/>
            </a:rPr>
            <a:t>Taxonomy maintenance </a:t>
          </a:r>
        </a:p>
      </dgm:t>
    </dgm:pt>
    <dgm:pt modelId="{22F13D60-1FB9-2441-96FE-32CF38B01922}" type="parTrans" cxnId="{BB7A65E0-45C0-AA4D-9965-EC92E4CA71B0}">
      <dgm:prSet/>
      <dgm:spPr/>
      <dgm:t>
        <a:bodyPr/>
        <a:lstStyle/>
        <a:p>
          <a:endParaRPr lang="en-US" b="0" i="0">
            <a:latin typeface="Frutiger LT Std 45 Light" panose="020B0402020204020204" pitchFamily="34" charset="77"/>
          </a:endParaRPr>
        </a:p>
      </dgm:t>
    </dgm:pt>
    <dgm:pt modelId="{63C6AEBF-937C-6648-83C3-EA48CA78900C}" type="sibTrans" cxnId="{BB7A65E0-45C0-AA4D-9965-EC92E4CA71B0}">
      <dgm:prSet/>
      <dgm:spPr/>
      <dgm:t>
        <a:bodyPr/>
        <a:lstStyle/>
        <a:p>
          <a:endParaRPr lang="en-US" b="0" i="0">
            <a:latin typeface="Frutiger LT Std 45 Light" panose="020B0402020204020204" pitchFamily="34" charset="77"/>
          </a:endParaRPr>
        </a:p>
      </dgm:t>
    </dgm:pt>
    <dgm:pt modelId="{3380148E-2CFF-E744-857C-0B28BD205180}">
      <dgm:prSet/>
      <dgm:spPr>
        <a:solidFill>
          <a:srgbClr val="C00000"/>
        </a:solidFill>
      </dgm:spPr>
      <dgm:t>
        <a:bodyPr/>
        <a:lstStyle/>
        <a:p>
          <a:r>
            <a:rPr lang="en-US" b="0" i="0" dirty="0">
              <a:latin typeface="Frutiger LT Std 45 Light" panose="020B0402020204020204" pitchFamily="34" charset="77"/>
            </a:rPr>
            <a:t>Change control/Governance</a:t>
          </a:r>
        </a:p>
      </dgm:t>
    </dgm:pt>
    <dgm:pt modelId="{DA3751C3-5278-D64D-8067-33664248ED44}" type="parTrans" cxnId="{6A0DC312-7182-3F46-A6AF-4C271E1AAD7A}">
      <dgm:prSet/>
      <dgm:spPr/>
      <dgm:t>
        <a:bodyPr/>
        <a:lstStyle/>
        <a:p>
          <a:endParaRPr lang="en-US" b="0" i="0">
            <a:latin typeface="Frutiger LT Std 45 Light" panose="020B0402020204020204" pitchFamily="34" charset="77"/>
          </a:endParaRPr>
        </a:p>
      </dgm:t>
    </dgm:pt>
    <dgm:pt modelId="{0F799BDF-A9B3-484F-A6D1-144A30BE25C6}" type="sibTrans" cxnId="{6A0DC312-7182-3F46-A6AF-4C271E1AAD7A}">
      <dgm:prSet/>
      <dgm:spPr/>
      <dgm:t>
        <a:bodyPr/>
        <a:lstStyle/>
        <a:p>
          <a:endParaRPr lang="en-US" b="0" i="0">
            <a:latin typeface="Frutiger LT Std 45 Light" panose="020B0402020204020204" pitchFamily="34" charset="77"/>
          </a:endParaRPr>
        </a:p>
      </dgm:t>
    </dgm:pt>
    <dgm:pt modelId="{1C380AF5-2DA7-0245-B4C7-B6E08DA7DDB5}">
      <dgm:prSet/>
      <dgm:spPr>
        <a:solidFill>
          <a:srgbClr val="C00000"/>
        </a:solidFill>
      </dgm:spPr>
      <dgm:t>
        <a:bodyPr/>
        <a:lstStyle/>
        <a:p>
          <a:r>
            <a:rPr lang="en-US" b="0" i="0" dirty="0">
              <a:latin typeface="Frutiger LT Std 45 Light" panose="020B0402020204020204" pitchFamily="34" charset="77"/>
            </a:rPr>
            <a:t>Retagging of content</a:t>
          </a:r>
        </a:p>
      </dgm:t>
    </dgm:pt>
    <dgm:pt modelId="{A04DE2A3-59B1-1644-BB0E-AD2130DB0566}" type="parTrans" cxnId="{4CAC8254-DD87-0F4F-B18F-BEF6CEC9AAF8}">
      <dgm:prSet/>
      <dgm:spPr/>
      <dgm:t>
        <a:bodyPr/>
        <a:lstStyle/>
        <a:p>
          <a:endParaRPr lang="en-US" b="0" i="0">
            <a:latin typeface="Frutiger LT Std 45 Light" panose="020B0402020204020204" pitchFamily="34" charset="77"/>
          </a:endParaRPr>
        </a:p>
      </dgm:t>
    </dgm:pt>
    <dgm:pt modelId="{6A472BE1-82F8-1B48-9FA3-6826B6BE5D48}" type="sibTrans" cxnId="{4CAC8254-DD87-0F4F-B18F-BEF6CEC9AAF8}">
      <dgm:prSet/>
      <dgm:spPr/>
      <dgm:t>
        <a:bodyPr/>
        <a:lstStyle/>
        <a:p>
          <a:endParaRPr lang="en-US" b="0" i="0">
            <a:latin typeface="Frutiger LT Std 45 Light" panose="020B0402020204020204" pitchFamily="34" charset="77"/>
          </a:endParaRPr>
        </a:p>
      </dgm:t>
    </dgm:pt>
    <dgm:pt modelId="{77467129-F2FE-AB49-A96D-149C2D6B02C6}">
      <dgm:prSet/>
      <dgm:spPr>
        <a:solidFill>
          <a:srgbClr val="C00000"/>
        </a:solidFill>
      </dgm:spPr>
      <dgm:t>
        <a:bodyPr/>
        <a:lstStyle/>
        <a:p>
          <a:r>
            <a:rPr lang="en-US" b="0" i="0" dirty="0">
              <a:latin typeface="Frutiger LT Std 45 Light" panose="020B0402020204020204" pitchFamily="34" charset="77"/>
            </a:rPr>
            <a:t>Metadata training for writers</a:t>
          </a:r>
        </a:p>
      </dgm:t>
    </dgm:pt>
    <dgm:pt modelId="{BC4F72C3-B20D-0741-9680-FEEFBC8F5081}" type="parTrans" cxnId="{C7592F8F-ABF8-D64C-9F65-B618752F5845}">
      <dgm:prSet/>
      <dgm:spPr/>
      <dgm:t>
        <a:bodyPr/>
        <a:lstStyle/>
        <a:p>
          <a:endParaRPr lang="en-US" b="0" i="0">
            <a:latin typeface="Frutiger LT Std 45 Light" panose="020B0402020204020204" pitchFamily="34" charset="77"/>
          </a:endParaRPr>
        </a:p>
      </dgm:t>
    </dgm:pt>
    <dgm:pt modelId="{53676760-5E9C-9C4B-9E13-BE97E4DC6E96}" type="sibTrans" cxnId="{C7592F8F-ABF8-D64C-9F65-B618752F5845}">
      <dgm:prSet/>
      <dgm:spPr/>
      <dgm:t>
        <a:bodyPr/>
        <a:lstStyle/>
        <a:p>
          <a:endParaRPr lang="en-US" b="0" i="0">
            <a:latin typeface="Frutiger LT Std 45 Light" panose="020B0402020204020204" pitchFamily="34" charset="77"/>
          </a:endParaRPr>
        </a:p>
      </dgm:t>
    </dgm:pt>
    <dgm:pt modelId="{6287F833-C5CC-3B4B-B3B9-CC11AB385CEE}">
      <dgm:prSet/>
      <dgm:spPr>
        <a:solidFill>
          <a:srgbClr val="C00000"/>
        </a:solidFill>
      </dgm:spPr>
      <dgm:t>
        <a:bodyPr/>
        <a:lstStyle/>
        <a:p>
          <a:r>
            <a:rPr lang="en-US" b="0" i="0" dirty="0">
              <a:latin typeface="Frutiger LT Std 45 Light" panose="020B0402020204020204" pitchFamily="34" charset="77"/>
            </a:rPr>
            <a:t>Alignment with other groups </a:t>
          </a:r>
        </a:p>
      </dgm:t>
    </dgm:pt>
    <dgm:pt modelId="{7B6C6632-4474-A142-8852-2CB365E3F2FA}" type="parTrans" cxnId="{5F43062C-145D-A044-8EAE-F04C8965E60C}">
      <dgm:prSet/>
      <dgm:spPr/>
      <dgm:t>
        <a:bodyPr/>
        <a:lstStyle/>
        <a:p>
          <a:endParaRPr lang="en-US" b="0" i="0">
            <a:latin typeface="Frutiger LT Std 45 Light" panose="020B0402020204020204" pitchFamily="34" charset="77"/>
          </a:endParaRPr>
        </a:p>
      </dgm:t>
    </dgm:pt>
    <dgm:pt modelId="{CCD0E58E-7912-B645-8BC8-CEE7A64182A3}" type="sibTrans" cxnId="{5F43062C-145D-A044-8EAE-F04C8965E60C}">
      <dgm:prSet/>
      <dgm:spPr/>
      <dgm:t>
        <a:bodyPr/>
        <a:lstStyle/>
        <a:p>
          <a:endParaRPr lang="en-US" b="0" i="0">
            <a:latin typeface="Frutiger LT Std 45 Light" panose="020B0402020204020204" pitchFamily="34" charset="77"/>
          </a:endParaRPr>
        </a:p>
      </dgm:t>
    </dgm:pt>
    <dgm:pt modelId="{7C9D9CF2-0223-AC44-8DEC-EFEA1CBD4086}" type="pres">
      <dgm:prSet presAssocID="{0B953514-43AD-E444-8909-92FD27E0576E}" presName="linear" presStyleCnt="0">
        <dgm:presLayoutVars>
          <dgm:animLvl val="lvl"/>
          <dgm:resizeHandles val="exact"/>
        </dgm:presLayoutVars>
      </dgm:prSet>
      <dgm:spPr/>
    </dgm:pt>
    <dgm:pt modelId="{67CB6F5D-BBCD-C047-82A6-476CAD8725A9}" type="pres">
      <dgm:prSet presAssocID="{3380148E-2CFF-E744-857C-0B28BD205180}" presName="parentText" presStyleLbl="node1" presStyleIdx="0" presStyleCnt="5">
        <dgm:presLayoutVars>
          <dgm:chMax val="0"/>
          <dgm:bulletEnabled val="1"/>
        </dgm:presLayoutVars>
      </dgm:prSet>
      <dgm:spPr/>
    </dgm:pt>
    <dgm:pt modelId="{98D953B4-84FF-6C44-99FB-5AB269BDF79E}" type="pres">
      <dgm:prSet presAssocID="{0F799BDF-A9B3-484F-A6D1-144A30BE25C6}" presName="spacer" presStyleCnt="0"/>
      <dgm:spPr/>
    </dgm:pt>
    <dgm:pt modelId="{6F360EEC-3475-AB4E-9022-707076FE1C11}" type="pres">
      <dgm:prSet presAssocID="{1C380AF5-2DA7-0245-B4C7-B6E08DA7DDB5}" presName="parentText" presStyleLbl="node1" presStyleIdx="1" presStyleCnt="5">
        <dgm:presLayoutVars>
          <dgm:chMax val="0"/>
          <dgm:bulletEnabled val="1"/>
        </dgm:presLayoutVars>
      </dgm:prSet>
      <dgm:spPr/>
    </dgm:pt>
    <dgm:pt modelId="{2546ADDE-BEBD-4D4C-9C8D-12EB00E77B05}" type="pres">
      <dgm:prSet presAssocID="{6A472BE1-82F8-1B48-9FA3-6826B6BE5D48}" presName="spacer" presStyleCnt="0"/>
      <dgm:spPr/>
    </dgm:pt>
    <dgm:pt modelId="{53F22D3F-4AF3-944A-BAFE-13A2BC332A6A}" type="pres">
      <dgm:prSet presAssocID="{77467129-F2FE-AB49-A96D-149C2D6B02C6}" presName="parentText" presStyleLbl="node1" presStyleIdx="2" presStyleCnt="5">
        <dgm:presLayoutVars>
          <dgm:chMax val="0"/>
          <dgm:bulletEnabled val="1"/>
        </dgm:presLayoutVars>
      </dgm:prSet>
      <dgm:spPr/>
    </dgm:pt>
    <dgm:pt modelId="{42475C4A-A4CD-F742-9B54-BC35B963768C}" type="pres">
      <dgm:prSet presAssocID="{53676760-5E9C-9C4B-9E13-BE97E4DC6E96}" presName="spacer" presStyleCnt="0"/>
      <dgm:spPr/>
    </dgm:pt>
    <dgm:pt modelId="{6B821E5A-8F72-3443-A68B-7F119A9A3145}" type="pres">
      <dgm:prSet presAssocID="{8B07BC2B-AAF0-9442-BACF-E233D1600086}" presName="parentText" presStyleLbl="node1" presStyleIdx="3" presStyleCnt="5" custLinFactNeighborY="32398">
        <dgm:presLayoutVars>
          <dgm:chMax val="0"/>
          <dgm:bulletEnabled val="1"/>
        </dgm:presLayoutVars>
      </dgm:prSet>
      <dgm:spPr/>
    </dgm:pt>
    <dgm:pt modelId="{BBF4685A-565A-A04A-B0A3-67549B6D7810}" type="pres">
      <dgm:prSet presAssocID="{63C6AEBF-937C-6648-83C3-EA48CA78900C}" presName="spacer" presStyleCnt="0"/>
      <dgm:spPr/>
    </dgm:pt>
    <dgm:pt modelId="{A937CA16-E284-7347-91A5-002149FBC800}" type="pres">
      <dgm:prSet presAssocID="{6287F833-C5CC-3B4B-B3B9-CC11AB385CEE}" presName="parentText" presStyleLbl="node1" presStyleIdx="4" presStyleCnt="5">
        <dgm:presLayoutVars>
          <dgm:chMax val="0"/>
          <dgm:bulletEnabled val="1"/>
        </dgm:presLayoutVars>
      </dgm:prSet>
      <dgm:spPr/>
    </dgm:pt>
  </dgm:ptLst>
  <dgm:cxnLst>
    <dgm:cxn modelId="{6A0DC312-7182-3F46-A6AF-4C271E1AAD7A}" srcId="{0B953514-43AD-E444-8909-92FD27E0576E}" destId="{3380148E-2CFF-E744-857C-0B28BD205180}" srcOrd="0" destOrd="0" parTransId="{DA3751C3-5278-D64D-8067-33664248ED44}" sibTransId="{0F799BDF-A9B3-484F-A6D1-144A30BE25C6}"/>
    <dgm:cxn modelId="{D472FB25-0950-EC4B-94A8-E8379F77F9D5}" type="presOf" srcId="{1C380AF5-2DA7-0245-B4C7-B6E08DA7DDB5}" destId="{6F360EEC-3475-AB4E-9022-707076FE1C11}" srcOrd="0" destOrd="0" presId="urn:microsoft.com/office/officeart/2005/8/layout/vList2"/>
    <dgm:cxn modelId="{5F43062C-145D-A044-8EAE-F04C8965E60C}" srcId="{0B953514-43AD-E444-8909-92FD27E0576E}" destId="{6287F833-C5CC-3B4B-B3B9-CC11AB385CEE}" srcOrd="4" destOrd="0" parTransId="{7B6C6632-4474-A142-8852-2CB365E3F2FA}" sibTransId="{CCD0E58E-7912-B645-8BC8-CEE7A64182A3}"/>
    <dgm:cxn modelId="{4CAC8254-DD87-0F4F-B18F-BEF6CEC9AAF8}" srcId="{0B953514-43AD-E444-8909-92FD27E0576E}" destId="{1C380AF5-2DA7-0245-B4C7-B6E08DA7DDB5}" srcOrd="1" destOrd="0" parTransId="{A04DE2A3-59B1-1644-BB0E-AD2130DB0566}" sibTransId="{6A472BE1-82F8-1B48-9FA3-6826B6BE5D48}"/>
    <dgm:cxn modelId="{E878236F-D129-2C4C-981F-B5D1B45A2092}" type="presOf" srcId="{8B07BC2B-AAF0-9442-BACF-E233D1600086}" destId="{6B821E5A-8F72-3443-A68B-7F119A9A3145}" srcOrd="0" destOrd="0" presId="urn:microsoft.com/office/officeart/2005/8/layout/vList2"/>
    <dgm:cxn modelId="{C7592F8F-ABF8-D64C-9F65-B618752F5845}" srcId="{0B953514-43AD-E444-8909-92FD27E0576E}" destId="{77467129-F2FE-AB49-A96D-149C2D6B02C6}" srcOrd="2" destOrd="0" parTransId="{BC4F72C3-B20D-0741-9680-FEEFBC8F5081}" sibTransId="{53676760-5E9C-9C4B-9E13-BE97E4DC6E96}"/>
    <dgm:cxn modelId="{B47F5392-7E87-D546-95C6-5DB6E4802A7A}" type="presOf" srcId="{3380148E-2CFF-E744-857C-0B28BD205180}" destId="{67CB6F5D-BBCD-C047-82A6-476CAD8725A9}" srcOrd="0" destOrd="0" presId="urn:microsoft.com/office/officeart/2005/8/layout/vList2"/>
    <dgm:cxn modelId="{72A3B7AF-1683-7243-8CB8-6A6120691394}" type="presOf" srcId="{6287F833-C5CC-3B4B-B3B9-CC11AB385CEE}" destId="{A937CA16-E284-7347-91A5-002149FBC800}" srcOrd="0" destOrd="0" presId="urn:microsoft.com/office/officeart/2005/8/layout/vList2"/>
    <dgm:cxn modelId="{FAE93DB4-93D7-9D4A-82D8-3D7B8680F3EA}" type="presOf" srcId="{77467129-F2FE-AB49-A96D-149C2D6B02C6}" destId="{53F22D3F-4AF3-944A-BAFE-13A2BC332A6A}" srcOrd="0" destOrd="0" presId="urn:microsoft.com/office/officeart/2005/8/layout/vList2"/>
    <dgm:cxn modelId="{FBE9D0BF-8185-0147-8C96-1996FAFBBFAC}" type="presOf" srcId="{0B953514-43AD-E444-8909-92FD27E0576E}" destId="{7C9D9CF2-0223-AC44-8DEC-EFEA1CBD4086}" srcOrd="0" destOrd="0" presId="urn:microsoft.com/office/officeart/2005/8/layout/vList2"/>
    <dgm:cxn modelId="{BB7A65E0-45C0-AA4D-9965-EC92E4CA71B0}" srcId="{0B953514-43AD-E444-8909-92FD27E0576E}" destId="{8B07BC2B-AAF0-9442-BACF-E233D1600086}" srcOrd="3" destOrd="0" parTransId="{22F13D60-1FB9-2441-96FE-32CF38B01922}" sibTransId="{63C6AEBF-937C-6648-83C3-EA48CA78900C}"/>
    <dgm:cxn modelId="{4C4E1E61-AEF5-B645-84F9-91C22A3FE838}" type="presParOf" srcId="{7C9D9CF2-0223-AC44-8DEC-EFEA1CBD4086}" destId="{67CB6F5D-BBCD-C047-82A6-476CAD8725A9}" srcOrd="0" destOrd="0" presId="urn:microsoft.com/office/officeart/2005/8/layout/vList2"/>
    <dgm:cxn modelId="{16191429-166C-4F43-BC5D-E8B88B0EDF9C}" type="presParOf" srcId="{7C9D9CF2-0223-AC44-8DEC-EFEA1CBD4086}" destId="{98D953B4-84FF-6C44-99FB-5AB269BDF79E}" srcOrd="1" destOrd="0" presId="urn:microsoft.com/office/officeart/2005/8/layout/vList2"/>
    <dgm:cxn modelId="{2E6E926B-B59B-7841-83A2-25AEC23980AE}" type="presParOf" srcId="{7C9D9CF2-0223-AC44-8DEC-EFEA1CBD4086}" destId="{6F360EEC-3475-AB4E-9022-707076FE1C11}" srcOrd="2" destOrd="0" presId="urn:microsoft.com/office/officeart/2005/8/layout/vList2"/>
    <dgm:cxn modelId="{BD38714A-C750-3945-8B70-60BB09B52EC1}" type="presParOf" srcId="{7C9D9CF2-0223-AC44-8DEC-EFEA1CBD4086}" destId="{2546ADDE-BEBD-4D4C-9C8D-12EB00E77B05}" srcOrd="3" destOrd="0" presId="urn:microsoft.com/office/officeart/2005/8/layout/vList2"/>
    <dgm:cxn modelId="{460A326D-65A8-D549-A777-53484D87036F}" type="presParOf" srcId="{7C9D9CF2-0223-AC44-8DEC-EFEA1CBD4086}" destId="{53F22D3F-4AF3-944A-BAFE-13A2BC332A6A}" srcOrd="4" destOrd="0" presId="urn:microsoft.com/office/officeart/2005/8/layout/vList2"/>
    <dgm:cxn modelId="{F2068310-6B07-8F43-AC71-328A76BC33B7}" type="presParOf" srcId="{7C9D9CF2-0223-AC44-8DEC-EFEA1CBD4086}" destId="{42475C4A-A4CD-F742-9B54-BC35B963768C}" srcOrd="5" destOrd="0" presId="urn:microsoft.com/office/officeart/2005/8/layout/vList2"/>
    <dgm:cxn modelId="{AFD6F7BF-B0DD-BD49-996D-FB2EDBB62FCA}" type="presParOf" srcId="{7C9D9CF2-0223-AC44-8DEC-EFEA1CBD4086}" destId="{6B821E5A-8F72-3443-A68B-7F119A9A3145}" srcOrd="6" destOrd="0" presId="urn:microsoft.com/office/officeart/2005/8/layout/vList2"/>
    <dgm:cxn modelId="{1B83B4A7-5E3E-2B47-9CC6-72B1C7303286}" type="presParOf" srcId="{7C9D9CF2-0223-AC44-8DEC-EFEA1CBD4086}" destId="{BBF4685A-565A-A04A-B0A3-67549B6D7810}" srcOrd="7" destOrd="0" presId="urn:microsoft.com/office/officeart/2005/8/layout/vList2"/>
    <dgm:cxn modelId="{943BE437-B092-0E47-8C1A-41E23E04D153}" type="presParOf" srcId="{7C9D9CF2-0223-AC44-8DEC-EFEA1CBD4086}" destId="{A937CA16-E284-7347-91A5-002149FBC800}"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953514-43AD-E444-8909-92FD27E0576E}"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8B07BC2B-AAF0-9442-BACF-E233D1600086}">
      <dgm:prSet/>
      <dgm:spPr>
        <a:solidFill>
          <a:srgbClr val="C00000"/>
        </a:solidFill>
      </dgm:spPr>
      <dgm:t>
        <a:bodyPr/>
        <a:lstStyle/>
        <a:p>
          <a:r>
            <a:rPr lang="en-US" b="0" i="0" dirty="0">
              <a:latin typeface="Frutiger LT Std 45 Light" panose="020B0402020204020204" pitchFamily="34" charset="77"/>
            </a:rPr>
            <a:t>Taxonomy maintenance </a:t>
          </a:r>
        </a:p>
      </dgm:t>
    </dgm:pt>
    <dgm:pt modelId="{22F13D60-1FB9-2441-96FE-32CF38B01922}" type="parTrans" cxnId="{BB7A65E0-45C0-AA4D-9965-EC92E4CA71B0}">
      <dgm:prSet/>
      <dgm:spPr/>
      <dgm:t>
        <a:bodyPr/>
        <a:lstStyle/>
        <a:p>
          <a:endParaRPr lang="en-US" b="0" i="0">
            <a:latin typeface="Frutiger LT Std 45 Light" panose="020B0402020204020204" pitchFamily="34" charset="77"/>
          </a:endParaRPr>
        </a:p>
      </dgm:t>
    </dgm:pt>
    <dgm:pt modelId="{63C6AEBF-937C-6648-83C3-EA48CA78900C}" type="sibTrans" cxnId="{BB7A65E0-45C0-AA4D-9965-EC92E4CA71B0}">
      <dgm:prSet/>
      <dgm:spPr/>
      <dgm:t>
        <a:bodyPr/>
        <a:lstStyle/>
        <a:p>
          <a:endParaRPr lang="en-US" b="0" i="0">
            <a:latin typeface="Frutiger LT Std 45 Light" panose="020B0402020204020204" pitchFamily="34" charset="77"/>
          </a:endParaRPr>
        </a:p>
      </dgm:t>
    </dgm:pt>
    <dgm:pt modelId="{3380148E-2CFF-E744-857C-0B28BD205180}">
      <dgm:prSet/>
      <dgm:spPr>
        <a:solidFill>
          <a:srgbClr val="C00000"/>
        </a:solidFill>
      </dgm:spPr>
      <dgm:t>
        <a:bodyPr/>
        <a:lstStyle/>
        <a:p>
          <a:r>
            <a:rPr lang="en-US" b="0" i="0" dirty="0">
              <a:latin typeface="Frutiger LT Std 45 Light" panose="020B0402020204020204" pitchFamily="34" charset="77"/>
            </a:rPr>
            <a:t>Change control/Governance</a:t>
          </a:r>
        </a:p>
      </dgm:t>
    </dgm:pt>
    <dgm:pt modelId="{DA3751C3-5278-D64D-8067-33664248ED44}" type="parTrans" cxnId="{6A0DC312-7182-3F46-A6AF-4C271E1AAD7A}">
      <dgm:prSet/>
      <dgm:spPr/>
      <dgm:t>
        <a:bodyPr/>
        <a:lstStyle/>
        <a:p>
          <a:endParaRPr lang="en-US" b="0" i="0">
            <a:latin typeface="Frutiger LT Std 45 Light" panose="020B0402020204020204" pitchFamily="34" charset="77"/>
          </a:endParaRPr>
        </a:p>
      </dgm:t>
    </dgm:pt>
    <dgm:pt modelId="{0F799BDF-A9B3-484F-A6D1-144A30BE25C6}" type="sibTrans" cxnId="{6A0DC312-7182-3F46-A6AF-4C271E1AAD7A}">
      <dgm:prSet/>
      <dgm:spPr/>
      <dgm:t>
        <a:bodyPr/>
        <a:lstStyle/>
        <a:p>
          <a:endParaRPr lang="en-US" b="0" i="0">
            <a:latin typeface="Frutiger LT Std 45 Light" panose="020B0402020204020204" pitchFamily="34" charset="77"/>
          </a:endParaRPr>
        </a:p>
      </dgm:t>
    </dgm:pt>
    <dgm:pt modelId="{5AB56599-1143-6E46-BD19-696318B06F9F}">
      <dgm:prSet/>
      <dgm:spPr>
        <a:solidFill>
          <a:srgbClr val="C00000"/>
        </a:solidFill>
      </dgm:spPr>
      <dgm:t>
        <a:bodyPr/>
        <a:lstStyle/>
        <a:p>
          <a:r>
            <a:rPr lang="en-US" b="0" i="0" dirty="0">
              <a:latin typeface="Frutiger LT Std 45 Light" panose="020B0402020204020204" pitchFamily="34" charset="77"/>
            </a:rPr>
            <a:t>Conformance and validation</a:t>
          </a:r>
        </a:p>
      </dgm:t>
    </dgm:pt>
    <dgm:pt modelId="{4A7A686C-12FA-DD46-8AFA-761FC9D0E877}" type="parTrans" cxnId="{F74AE7D2-9473-E84A-9362-8643491E7144}">
      <dgm:prSet/>
      <dgm:spPr/>
      <dgm:t>
        <a:bodyPr/>
        <a:lstStyle/>
        <a:p>
          <a:endParaRPr lang="en-US"/>
        </a:p>
      </dgm:t>
    </dgm:pt>
    <dgm:pt modelId="{AB676569-BFD4-C045-9339-9CD39DC789FF}" type="sibTrans" cxnId="{F74AE7D2-9473-E84A-9362-8643491E7144}">
      <dgm:prSet/>
      <dgm:spPr/>
      <dgm:t>
        <a:bodyPr/>
        <a:lstStyle/>
        <a:p>
          <a:endParaRPr lang="en-US"/>
        </a:p>
      </dgm:t>
    </dgm:pt>
    <dgm:pt modelId="{29844308-22D1-4E4E-A63E-939AD4551A7B}" type="pres">
      <dgm:prSet presAssocID="{0B953514-43AD-E444-8909-92FD27E0576E}" presName="linear" presStyleCnt="0">
        <dgm:presLayoutVars>
          <dgm:animLvl val="lvl"/>
          <dgm:resizeHandles val="exact"/>
        </dgm:presLayoutVars>
      </dgm:prSet>
      <dgm:spPr/>
    </dgm:pt>
    <dgm:pt modelId="{1AE3C6E1-59E9-834B-9EF9-21E9A801C8F1}" type="pres">
      <dgm:prSet presAssocID="{8B07BC2B-AAF0-9442-BACF-E233D1600086}" presName="parentText" presStyleLbl="node1" presStyleIdx="0" presStyleCnt="3">
        <dgm:presLayoutVars>
          <dgm:chMax val="0"/>
          <dgm:bulletEnabled val="1"/>
        </dgm:presLayoutVars>
      </dgm:prSet>
      <dgm:spPr/>
    </dgm:pt>
    <dgm:pt modelId="{5DF76C26-D7EC-9B40-A073-EBC5543668EE}" type="pres">
      <dgm:prSet presAssocID="{63C6AEBF-937C-6648-83C3-EA48CA78900C}" presName="spacer" presStyleCnt="0"/>
      <dgm:spPr/>
    </dgm:pt>
    <dgm:pt modelId="{83EEC87D-CCEE-3E46-87BE-1F731C4EAE72}" type="pres">
      <dgm:prSet presAssocID="{3380148E-2CFF-E744-857C-0B28BD205180}" presName="parentText" presStyleLbl="node1" presStyleIdx="1" presStyleCnt="3">
        <dgm:presLayoutVars>
          <dgm:chMax val="0"/>
          <dgm:bulletEnabled val="1"/>
        </dgm:presLayoutVars>
      </dgm:prSet>
      <dgm:spPr/>
    </dgm:pt>
    <dgm:pt modelId="{3E48C65B-A308-A14D-A1BB-C59C4EB8100F}" type="pres">
      <dgm:prSet presAssocID="{0F799BDF-A9B3-484F-A6D1-144A30BE25C6}" presName="spacer" presStyleCnt="0"/>
      <dgm:spPr/>
    </dgm:pt>
    <dgm:pt modelId="{5A275F96-0631-504F-9463-7B0CD95A0195}" type="pres">
      <dgm:prSet presAssocID="{5AB56599-1143-6E46-BD19-696318B06F9F}" presName="parentText" presStyleLbl="node1" presStyleIdx="2" presStyleCnt="3">
        <dgm:presLayoutVars>
          <dgm:chMax val="0"/>
          <dgm:bulletEnabled val="1"/>
        </dgm:presLayoutVars>
      </dgm:prSet>
      <dgm:spPr/>
    </dgm:pt>
  </dgm:ptLst>
  <dgm:cxnLst>
    <dgm:cxn modelId="{6A0DC312-7182-3F46-A6AF-4C271E1AAD7A}" srcId="{0B953514-43AD-E444-8909-92FD27E0576E}" destId="{3380148E-2CFF-E744-857C-0B28BD205180}" srcOrd="1" destOrd="0" parTransId="{DA3751C3-5278-D64D-8067-33664248ED44}" sibTransId="{0F799BDF-A9B3-484F-A6D1-144A30BE25C6}"/>
    <dgm:cxn modelId="{79A04C18-D63A-E54C-8BA1-98CFF2284616}" type="presOf" srcId="{8B07BC2B-AAF0-9442-BACF-E233D1600086}" destId="{1AE3C6E1-59E9-834B-9EF9-21E9A801C8F1}" srcOrd="0" destOrd="0" presId="urn:microsoft.com/office/officeart/2005/8/layout/vList2"/>
    <dgm:cxn modelId="{83CD9429-564E-B34F-BA07-7351F068A9AE}" type="presOf" srcId="{0B953514-43AD-E444-8909-92FD27E0576E}" destId="{29844308-22D1-4E4E-A63E-939AD4551A7B}" srcOrd="0" destOrd="0" presId="urn:microsoft.com/office/officeart/2005/8/layout/vList2"/>
    <dgm:cxn modelId="{E764FF32-DBFF-6C46-8D2A-784903418DDC}" type="presOf" srcId="{5AB56599-1143-6E46-BD19-696318B06F9F}" destId="{5A275F96-0631-504F-9463-7B0CD95A0195}" srcOrd="0" destOrd="0" presId="urn:microsoft.com/office/officeart/2005/8/layout/vList2"/>
    <dgm:cxn modelId="{22968B88-81BC-5045-B2F0-4DB292D5E259}" type="presOf" srcId="{3380148E-2CFF-E744-857C-0B28BD205180}" destId="{83EEC87D-CCEE-3E46-87BE-1F731C4EAE72}" srcOrd="0" destOrd="0" presId="urn:microsoft.com/office/officeart/2005/8/layout/vList2"/>
    <dgm:cxn modelId="{F74AE7D2-9473-E84A-9362-8643491E7144}" srcId="{0B953514-43AD-E444-8909-92FD27E0576E}" destId="{5AB56599-1143-6E46-BD19-696318B06F9F}" srcOrd="2" destOrd="0" parTransId="{4A7A686C-12FA-DD46-8AFA-761FC9D0E877}" sibTransId="{AB676569-BFD4-C045-9339-9CD39DC789FF}"/>
    <dgm:cxn modelId="{BB7A65E0-45C0-AA4D-9965-EC92E4CA71B0}" srcId="{0B953514-43AD-E444-8909-92FD27E0576E}" destId="{8B07BC2B-AAF0-9442-BACF-E233D1600086}" srcOrd="0" destOrd="0" parTransId="{22F13D60-1FB9-2441-96FE-32CF38B01922}" sibTransId="{63C6AEBF-937C-6648-83C3-EA48CA78900C}"/>
    <dgm:cxn modelId="{FF3FE227-69EF-624F-8911-776F2B7E9B0D}" type="presParOf" srcId="{29844308-22D1-4E4E-A63E-939AD4551A7B}" destId="{1AE3C6E1-59E9-834B-9EF9-21E9A801C8F1}" srcOrd="0" destOrd="0" presId="urn:microsoft.com/office/officeart/2005/8/layout/vList2"/>
    <dgm:cxn modelId="{0E2E093B-6010-F247-AFBF-43897C3689EE}" type="presParOf" srcId="{29844308-22D1-4E4E-A63E-939AD4551A7B}" destId="{5DF76C26-D7EC-9B40-A073-EBC5543668EE}" srcOrd="1" destOrd="0" presId="urn:microsoft.com/office/officeart/2005/8/layout/vList2"/>
    <dgm:cxn modelId="{C514F785-C115-184F-A715-AA0AFBBB8832}" type="presParOf" srcId="{29844308-22D1-4E4E-A63E-939AD4551A7B}" destId="{83EEC87D-CCEE-3E46-87BE-1F731C4EAE72}" srcOrd="2" destOrd="0" presId="urn:microsoft.com/office/officeart/2005/8/layout/vList2"/>
    <dgm:cxn modelId="{AB00CC53-A604-2F43-962A-EAFC3B167584}" type="presParOf" srcId="{29844308-22D1-4E4E-A63E-939AD4551A7B}" destId="{3E48C65B-A308-A14D-A1BB-C59C4EB8100F}" srcOrd="3" destOrd="0" presId="urn:microsoft.com/office/officeart/2005/8/layout/vList2"/>
    <dgm:cxn modelId="{196D58EC-7256-1647-8E6C-74AA33A384FD}" type="presParOf" srcId="{29844308-22D1-4E4E-A63E-939AD4551A7B}" destId="{5A275F96-0631-504F-9463-7B0CD95A0195}"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EA245E-77A4-2245-A3C5-11D65216F704}" type="doc">
      <dgm:prSet loTypeId="urn:microsoft.com/office/officeart/2005/8/layout/hList1" loCatId="list" qsTypeId="urn:microsoft.com/office/officeart/2005/8/quickstyle/simple2" qsCatId="simple" csTypeId="urn:microsoft.com/office/officeart/2005/8/colors/accent1_2" csCatId="accent1" phldr="1"/>
      <dgm:spPr/>
      <dgm:t>
        <a:bodyPr/>
        <a:lstStyle/>
        <a:p>
          <a:endParaRPr lang="en-US"/>
        </a:p>
      </dgm:t>
    </dgm:pt>
    <dgm:pt modelId="{E3E1A9C5-3979-A140-8CB2-D8EC7044BA22}">
      <dgm:prSet/>
      <dgm:spPr>
        <a:solidFill>
          <a:srgbClr val="C00000"/>
        </a:solidFill>
      </dgm:spPr>
      <dgm:t>
        <a:bodyPr/>
        <a:lstStyle/>
        <a:p>
          <a:r>
            <a:rPr lang="en-US" dirty="0"/>
            <a:t>Changes and improvements</a:t>
          </a:r>
        </a:p>
      </dgm:t>
    </dgm:pt>
    <dgm:pt modelId="{614140FE-D20B-3F45-8E6A-DFB25A0CFCC7}" type="parTrans" cxnId="{E799F369-E3FB-2743-A831-BA7A77A57BDF}">
      <dgm:prSet/>
      <dgm:spPr/>
      <dgm:t>
        <a:bodyPr/>
        <a:lstStyle/>
        <a:p>
          <a:endParaRPr lang="en-US"/>
        </a:p>
      </dgm:t>
    </dgm:pt>
    <dgm:pt modelId="{4DEFF86A-F5E9-5B45-A14E-E6701F431DA9}" type="sibTrans" cxnId="{E799F369-E3FB-2743-A831-BA7A77A57BDF}">
      <dgm:prSet/>
      <dgm:spPr/>
      <dgm:t>
        <a:bodyPr/>
        <a:lstStyle/>
        <a:p>
          <a:endParaRPr lang="en-US"/>
        </a:p>
      </dgm:t>
    </dgm:pt>
    <dgm:pt modelId="{1DB87236-B274-4640-808E-99237FC83FA8}">
      <dgm:prSet/>
      <dgm:spPr/>
      <dgm:t>
        <a:bodyPr/>
        <a:lstStyle/>
        <a:p>
          <a:r>
            <a:rPr lang="en-US"/>
            <a:t>Discovery</a:t>
          </a:r>
        </a:p>
      </dgm:t>
    </dgm:pt>
    <dgm:pt modelId="{C38308CA-839E-2549-A109-D50B6E3C3FAA}" type="parTrans" cxnId="{4FA406F5-E039-7C4B-B965-DDA3F31470D9}">
      <dgm:prSet/>
      <dgm:spPr/>
      <dgm:t>
        <a:bodyPr/>
        <a:lstStyle/>
        <a:p>
          <a:endParaRPr lang="en-US"/>
        </a:p>
      </dgm:t>
    </dgm:pt>
    <dgm:pt modelId="{35107FDB-CC7E-C147-B040-40DD8070B5E8}" type="sibTrans" cxnId="{4FA406F5-E039-7C4B-B965-DDA3F31470D9}">
      <dgm:prSet/>
      <dgm:spPr/>
      <dgm:t>
        <a:bodyPr/>
        <a:lstStyle/>
        <a:p>
          <a:endParaRPr lang="en-US"/>
        </a:p>
      </dgm:t>
    </dgm:pt>
    <dgm:pt modelId="{AD964FA9-08B9-4C4E-B590-4E48E14E7D72}">
      <dgm:prSet/>
      <dgm:spPr/>
      <dgm:t>
        <a:bodyPr/>
        <a:lstStyle/>
        <a:p>
          <a:r>
            <a:rPr lang="en-US" dirty="0"/>
            <a:t>Approval</a:t>
          </a:r>
        </a:p>
      </dgm:t>
    </dgm:pt>
    <dgm:pt modelId="{B71412B2-0277-9743-A27A-B5FF7031AA48}" type="parTrans" cxnId="{717E171F-0200-D44B-90CA-13F6EB1BE35C}">
      <dgm:prSet/>
      <dgm:spPr/>
      <dgm:t>
        <a:bodyPr/>
        <a:lstStyle/>
        <a:p>
          <a:endParaRPr lang="en-US"/>
        </a:p>
      </dgm:t>
    </dgm:pt>
    <dgm:pt modelId="{04462DCE-2CB1-4B4B-B923-596A4A7ADCDB}" type="sibTrans" cxnId="{717E171F-0200-D44B-90CA-13F6EB1BE35C}">
      <dgm:prSet/>
      <dgm:spPr/>
      <dgm:t>
        <a:bodyPr/>
        <a:lstStyle/>
        <a:p>
          <a:endParaRPr lang="en-US"/>
        </a:p>
      </dgm:t>
    </dgm:pt>
    <dgm:pt modelId="{B38039D9-D289-124D-B73E-68F211F399AB}">
      <dgm:prSet/>
      <dgm:spPr/>
      <dgm:t>
        <a:bodyPr/>
        <a:lstStyle/>
        <a:p>
          <a:r>
            <a:rPr lang="en-US" dirty="0"/>
            <a:t>Communications </a:t>
          </a:r>
        </a:p>
      </dgm:t>
    </dgm:pt>
    <dgm:pt modelId="{A8194296-829B-6D41-8FCC-95F4A9CDD521}" type="parTrans" cxnId="{D499752E-23C0-5848-8623-1F73FB9F734C}">
      <dgm:prSet/>
      <dgm:spPr/>
      <dgm:t>
        <a:bodyPr/>
        <a:lstStyle/>
        <a:p>
          <a:endParaRPr lang="en-US"/>
        </a:p>
      </dgm:t>
    </dgm:pt>
    <dgm:pt modelId="{DD1D00E8-D1DB-3A4A-9FDD-B815214E518E}" type="sibTrans" cxnId="{D499752E-23C0-5848-8623-1F73FB9F734C}">
      <dgm:prSet/>
      <dgm:spPr/>
      <dgm:t>
        <a:bodyPr/>
        <a:lstStyle/>
        <a:p>
          <a:endParaRPr lang="en-US"/>
        </a:p>
      </dgm:t>
    </dgm:pt>
    <dgm:pt modelId="{E551AA3E-1DDD-4047-98E0-DDD8A55E6C73}">
      <dgm:prSet/>
      <dgm:spPr/>
      <dgm:t>
        <a:bodyPr/>
        <a:lstStyle/>
        <a:p>
          <a:r>
            <a:rPr lang="en-US"/>
            <a:t>Documentation</a:t>
          </a:r>
        </a:p>
      </dgm:t>
    </dgm:pt>
    <dgm:pt modelId="{E9A59DB7-83E4-FB4B-A228-2C65E197A274}" type="parTrans" cxnId="{72D3A09F-65AD-A540-AB75-FE5362838793}">
      <dgm:prSet/>
      <dgm:spPr/>
      <dgm:t>
        <a:bodyPr/>
        <a:lstStyle/>
        <a:p>
          <a:endParaRPr lang="en-US"/>
        </a:p>
      </dgm:t>
    </dgm:pt>
    <dgm:pt modelId="{974CB983-07DD-F645-8BFE-20C21D11D787}" type="sibTrans" cxnId="{72D3A09F-65AD-A540-AB75-FE5362838793}">
      <dgm:prSet/>
      <dgm:spPr/>
      <dgm:t>
        <a:bodyPr/>
        <a:lstStyle/>
        <a:p>
          <a:endParaRPr lang="en-US"/>
        </a:p>
      </dgm:t>
    </dgm:pt>
    <dgm:pt modelId="{EF7AAE0C-BC45-2744-955A-6568E12CF0DF}">
      <dgm:prSet/>
      <dgm:spPr>
        <a:solidFill>
          <a:srgbClr val="C00000"/>
        </a:solidFill>
      </dgm:spPr>
      <dgm:t>
        <a:bodyPr/>
        <a:lstStyle/>
        <a:p>
          <a:r>
            <a:rPr lang="en-US" dirty="0"/>
            <a:t>Alignment with content strategy</a:t>
          </a:r>
        </a:p>
      </dgm:t>
    </dgm:pt>
    <dgm:pt modelId="{EFB9F12D-7463-BB43-9E94-BE6956288BA3}" type="parTrans" cxnId="{3AEA0447-3D8D-5C42-B2EA-F920BC73764D}">
      <dgm:prSet/>
      <dgm:spPr/>
      <dgm:t>
        <a:bodyPr/>
        <a:lstStyle/>
        <a:p>
          <a:endParaRPr lang="en-US"/>
        </a:p>
      </dgm:t>
    </dgm:pt>
    <dgm:pt modelId="{7520C9FC-7DA7-5F4A-ADC6-49DD8E10C910}" type="sibTrans" cxnId="{3AEA0447-3D8D-5C42-B2EA-F920BC73764D}">
      <dgm:prSet/>
      <dgm:spPr/>
      <dgm:t>
        <a:bodyPr/>
        <a:lstStyle/>
        <a:p>
          <a:endParaRPr lang="en-US"/>
        </a:p>
      </dgm:t>
    </dgm:pt>
    <dgm:pt modelId="{4358F53D-0B27-0643-B65B-26E39BD53C61}">
      <dgm:prSet/>
      <dgm:spPr/>
      <dgm:t>
        <a:bodyPr/>
        <a:lstStyle/>
        <a:p>
          <a:r>
            <a:rPr lang="en-US" dirty="0"/>
            <a:t>Always</a:t>
          </a:r>
        </a:p>
      </dgm:t>
    </dgm:pt>
    <dgm:pt modelId="{11CE8104-E0C4-6647-8795-0284544F7A6D}" type="parTrans" cxnId="{445BDBDD-B148-1B4E-9ED2-1D62FE47D858}">
      <dgm:prSet/>
      <dgm:spPr/>
      <dgm:t>
        <a:bodyPr/>
        <a:lstStyle/>
        <a:p>
          <a:endParaRPr lang="en-US"/>
        </a:p>
      </dgm:t>
    </dgm:pt>
    <dgm:pt modelId="{6A40AA1A-BD36-854A-9C39-90D4F0B3BB99}" type="sibTrans" cxnId="{445BDBDD-B148-1B4E-9ED2-1D62FE47D858}">
      <dgm:prSet/>
      <dgm:spPr/>
      <dgm:t>
        <a:bodyPr/>
        <a:lstStyle/>
        <a:p>
          <a:endParaRPr lang="en-US"/>
        </a:p>
      </dgm:t>
    </dgm:pt>
    <dgm:pt modelId="{A5FA3AA7-2FB3-6742-92FC-741A66C891C9}" type="pres">
      <dgm:prSet presAssocID="{29EA245E-77A4-2245-A3C5-11D65216F704}" presName="Name0" presStyleCnt="0">
        <dgm:presLayoutVars>
          <dgm:dir/>
          <dgm:animLvl val="lvl"/>
          <dgm:resizeHandles val="exact"/>
        </dgm:presLayoutVars>
      </dgm:prSet>
      <dgm:spPr/>
    </dgm:pt>
    <dgm:pt modelId="{2FF93F22-7A98-B042-BF3F-2735C1B7A2DC}" type="pres">
      <dgm:prSet presAssocID="{E3E1A9C5-3979-A140-8CB2-D8EC7044BA22}" presName="composite" presStyleCnt="0"/>
      <dgm:spPr/>
    </dgm:pt>
    <dgm:pt modelId="{DDBB2907-8482-304B-8D0C-B84F349B543A}" type="pres">
      <dgm:prSet presAssocID="{E3E1A9C5-3979-A140-8CB2-D8EC7044BA22}" presName="parTx" presStyleLbl="alignNode1" presStyleIdx="0" presStyleCnt="2">
        <dgm:presLayoutVars>
          <dgm:chMax val="0"/>
          <dgm:chPref val="0"/>
          <dgm:bulletEnabled val="1"/>
        </dgm:presLayoutVars>
      </dgm:prSet>
      <dgm:spPr/>
    </dgm:pt>
    <dgm:pt modelId="{50A98028-46B1-694A-A756-6F9A1289FEE2}" type="pres">
      <dgm:prSet presAssocID="{E3E1A9C5-3979-A140-8CB2-D8EC7044BA22}" presName="desTx" presStyleLbl="alignAccFollowNode1" presStyleIdx="0" presStyleCnt="2">
        <dgm:presLayoutVars>
          <dgm:bulletEnabled val="1"/>
        </dgm:presLayoutVars>
      </dgm:prSet>
      <dgm:spPr/>
    </dgm:pt>
    <dgm:pt modelId="{CD1B4482-D1C9-944C-B98C-F34AD603A92C}" type="pres">
      <dgm:prSet presAssocID="{4DEFF86A-F5E9-5B45-A14E-E6701F431DA9}" presName="space" presStyleCnt="0"/>
      <dgm:spPr/>
    </dgm:pt>
    <dgm:pt modelId="{6AD1D256-C510-344B-8087-41556B170C88}" type="pres">
      <dgm:prSet presAssocID="{EF7AAE0C-BC45-2744-955A-6568E12CF0DF}" presName="composite" presStyleCnt="0"/>
      <dgm:spPr/>
    </dgm:pt>
    <dgm:pt modelId="{A4B49A45-00E2-1A4E-870E-4B929861F749}" type="pres">
      <dgm:prSet presAssocID="{EF7AAE0C-BC45-2744-955A-6568E12CF0DF}" presName="parTx" presStyleLbl="alignNode1" presStyleIdx="1" presStyleCnt="2">
        <dgm:presLayoutVars>
          <dgm:chMax val="0"/>
          <dgm:chPref val="0"/>
          <dgm:bulletEnabled val="1"/>
        </dgm:presLayoutVars>
      </dgm:prSet>
      <dgm:spPr/>
    </dgm:pt>
    <dgm:pt modelId="{B9813A0C-7363-4842-B131-5A69A2060B76}" type="pres">
      <dgm:prSet presAssocID="{EF7AAE0C-BC45-2744-955A-6568E12CF0DF}" presName="desTx" presStyleLbl="alignAccFollowNode1" presStyleIdx="1" presStyleCnt="2">
        <dgm:presLayoutVars>
          <dgm:bulletEnabled val="1"/>
        </dgm:presLayoutVars>
      </dgm:prSet>
      <dgm:spPr/>
    </dgm:pt>
  </dgm:ptLst>
  <dgm:cxnLst>
    <dgm:cxn modelId="{717E171F-0200-D44B-90CA-13F6EB1BE35C}" srcId="{E3E1A9C5-3979-A140-8CB2-D8EC7044BA22}" destId="{AD964FA9-08B9-4C4E-B590-4E48E14E7D72}" srcOrd="1" destOrd="0" parTransId="{B71412B2-0277-9743-A27A-B5FF7031AA48}" sibTransId="{04462DCE-2CB1-4B4B-B923-596A4A7ADCDB}"/>
    <dgm:cxn modelId="{D499752E-23C0-5848-8623-1F73FB9F734C}" srcId="{E3E1A9C5-3979-A140-8CB2-D8EC7044BA22}" destId="{B38039D9-D289-124D-B73E-68F211F399AB}" srcOrd="2" destOrd="0" parTransId="{A8194296-829B-6D41-8FCC-95F4A9CDD521}" sibTransId="{DD1D00E8-D1DB-3A4A-9FDD-B815214E518E}"/>
    <dgm:cxn modelId="{3AEA0447-3D8D-5C42-B2EA-F920BC73764D}" srcId="{29EA245E-77A4-2245-A3C5-11D65216F704}" destId="{EF7AAE0C-BC45-2744-955A-6568E12CF0DF}" srcOrd="1" destOrd="0" parTransId="{EFB9F12D-7463-BB43-9E94-BE6956288BA3}" sibTransId="{7520C9FC-7DA7-5F4A-ADC6-49DD8E10C910}"/>
    <dgm:cxn modelId="{A90A625A-0A92-BB4B-9C95-22DC365023E2}" type="presOf" srcId="{E3E1A9C5-3979-A140-8CB2-D8EC7044BA22}" destId="{DDBB2907-8482-304B-8D0C-B84F349B543A}" srcOrd="0" destOrd="0" presId="urn:microsoft.com/office/officeart/2005/8/layout/hList1"/>
    <dgm:cxn modelId="{7BE7AB63-E855-1542-B5E6-1DDAECEE30BC}" type="presOf" srcId="{AD964FA9-08B9-4C4E-B590-4E48E14E7D72}" destId="{50A98028-46B1-694A-A756-6F9A1289FEE2}" srcOrd="0" destOrd="1" presId="urn:microsoft.com/office/officeart/2005/8/layout/hList1"/>
    <dgm:cxn modelId="{E799F369-E3FB-2743-A831-BA7A77A57BDF}" srcId="{29EA245E-77A4-2245-A3C5-11D65216F704}" destId="{E3E1A9C5-3979-A140-8CB2-D8EC7044BA22}" srcOrd="0" destOrd="0" parTransId="{614140FE-D20B-3F45-8E6A-DFB25A0CFCC7}" sibTransId="{4DEFF86A-F5E9-5B45-A14E-E6701F431DA9}"/>
    <dgm:cxn modelId="{9CB6116A-D2CE-8243-B4BB-10BE82FE1019}" type="presOf" srcId="{29EA245E-77A4-2245-A3C5-11D65216F704}" destId="{A5FA3AA7-2FB3-6742-92FC-741A66C891C9}" srcOrd="0" destOrd="0" presId="urn:microsoft.com/office/officeart/2005/8/layout/hList1"/>
    <dgm:cxn modelId="{E8EA0087-F689-B14E-947C-6D8AA6718059}" type="presOf" srcId="{EF7AAE0C-BC45-2744-955A-6568E12CF0DF}" destId="{A4B49A45-00E2-1A4E-870E-4B929861F749}" srcOrd="0" destOrd="0" presId="urn:microsoft.com/office/officeart/2005/8/layout/hList1"/>
    <dgm:cxn modelId="{6B59C892-7A14-DD48-8C84-8B6732B85033}" type="presOf" srcId="{4358F53D-0B27-0643-B65B-26E39BD53C61}" destId="{B9813A0C-7363-4842-B131-5A69A2060B76}" srcOrd="0" destOrd="0" presId="urn:microsoft.com/office/officeart/2005/8/layout/hList1"/>
    <dgm:cxn modelId="{72D3A09F-65AD-A540-AB75-FE5362838793}" srcId="{E3E1A9C5-3979-A140-8CB2-D8EC7044BA22}" destId="{E551AA3E-1DDD-4047-98E0-DDD8A55E6C73}" srcOrd="3" destOrd="0" parTransId="{E9A59DB7-83E4-FB4B-A228-2C65E197A274}" sibTransId="{974CB983-07DD-F645-8BFE-20C21D11D787}"/>
    <dgm:cxn modelId="{2D7510B3-162C-2D47-A6A0-58795FADD649}" type="presOf" srcId="{B38039D9-D289-124D-B73E-68F211F399AB}" destId="{50A98028-46B1-694A-A756-6F9A1289FEE2}" srcOrd="0" destOrd="2" presId="urn:microsoft.com/office/officeart/2005/8/layout/hList1"/>
    <dgm:cxn modelId="{F8ED0FC4-0E52-0547-8CB0-8DC8AE1269F8}" type="presOf" srcId="{1DB87236-B274-4640-808E-99237FC83FA8}" destId="{50A98028-46B1-694A-A756-6F9A1289FEE2}" srcOrd="0" destOrd="0" presId="urn:microsoft.com/office/officeart/2005/8/layout/hList1"/>
    <dgm:cxn modelId="{D9DEB4D7-9602-5F49-BF75-CEFA82DFF64C}" type="presOf" srcId="{E551AA3E-1DDD-4047-98E0-DDD8A55E6C73}" destId="{50A98028-46B1-694A-A756-6F9A1289FEE2}" srcOrd="0" destOrd="3" presId="urn:microsoft.com/office/officeart/2005/8/layout/hList1"/>
    <dgm:cxn modelId="{445BDBDD-B148-1B4E-9ED2-1D62FE47D858}" srcId="{EF7AAE0C-BC45-2744-955A-6568E12CF0DF}" destId="{4358F53D-0B27-0643-B65B-26E39BD53C61}" srcOrd="0" destOrd="0" parTransId="{11CE8104-E0C4-6647-8795-0284544F7A6D}" sibTransId="{6A40AA1A-BD36-854A-9C39-90D4F0B3BB99}"/>
    <dgm:cxn modelId="{4FA406F5-E039-7C4B-B965-DDA3F31470D9}" srcId="{E3E1A9C5-3979-A140-8CB2-D8EC7044BA22}" destId="{1DB87236-B274-4640-808E-99237FC83FA8}" srcOrd="0" destOrd="0" parTransId="{C38308CA-839E-2549-A109-D50B6E3C3FAA}" sibTransId="{35107FDB-CC7E-C147-B040-40DD8070B5E8}"/>
    <dgm:cxn modelId="{DA662A54-9DCB-564D-84B5-9839010EBF80}" type="presParOf" srcId="{A5FA3AA7-2FB3-6742-92FC-741A66C891C9}" destId="{2FF93F22-7A98-B042-BF3F-2735C1B7A2DC}" srcOrd="0" destOrd="0" presId="urn:microsoft.com/office/officeart/2005/8/layout/hList1"/>
    <dgm:cxn modelId="{484FACE9-8015-A541-AC37-FEE35A3140A8}" type="presParOf" srcId="{2FF93F22-7A98-B042-BF3F-2735C1B7A2DC}" destId="{DDBB2907-8482-304B-8D0C-B84F349B543A}" srcOrd="0" destOrd="0" presId="urn:microsoft.com/office/officeart/2005/8/layout/hList1"/>
    <dgm:cxn modelId="{7999BCB0-D2EC-E54D-9FF0-ECC7DCCEA588}" type="presParOf" srcId="{2FF93F22-7A98-B042-BF3F-2735C1B7A2DC}" destId="{50A98028-46B1-694A-A756-6F9A1289FEE2}" srcOrd="1" destOrd="0" presId="urn:microsoft.com/office/officeart/2005/8/layout/hList1"/>
    <dgm:cxn modelId="{60DA6D1D-FB4F-BF44-82A3-46604826B33E}" type="presParOf" srcId="{A5FA3AA7-2FB3-6742-92FC-741A66C891C9}" destId="{CD1B4482-D1C9-944C-B98C-F34AD603A92C}" srcOrd="1" destOrd="0" presId="urn:microsoft.com/office/officeart/2005/8/layout/hList1"/>
    <dgm:cxn modelId="{A98EDD52-E7A0-6846-B71C-B002F97AFAA4}" type="presParOf" srcId="{A5FA3AA7-2FB3-6742-92FC-741A66C891C9}" destId="{6AD1D256-C510-344B-8087-41556B170C88}" srcOrd="2" destOrd="0" presId="urn:microsoft.com/office/officeart/2005/8/layout/hList1"/>
    <dgm:cxn modelId="{8C68DC5D-DC0B-DF41-9872-C704ABFA8863}" type="presParOf" srcId="{6AD1D256-C510-344B-8087-41556B170C88}" destId="{A4B49A45-00E2-1A4E-870E-4B929861F749}" srcOrd="0" destOrd="0" presId="urn:microsoft.com/office/officeart/2005/8/layout/hList1"/>
    <dgm:cxn modelId="{2FEA1814-677C-5F46-B77D-4D63CD869444}" type="presParOf" srcId="{6AD1D256-C510-344B-8087-41556B170C88}" destId="{B9813A0C-7363-4842-B131-5A69A2060B7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FEA660-C250-4A47-8290-3229601E8E9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BE81AA9-E247-D541-BBB5-A271B1FE2BD4}">
      <dgm:prSet/>
      <dgm:spPr>
        <a:solidFill>
          <a:srgbClr val="C00000"/>
        </a:solidFill>
      </dgm:spPr>
      <dgm:t>
        <a:bodyPr/>
        <a:lstStyle/>
        <a:p>
          <a:r>
            <a:rPr lang="en-US" dirty="0"/>
            <a:t>Change Control Board</a:t>
          </a:r>
        </a:p>
      </dgm:t>
    </dgm:pt>
    <dgm:pt modelId="{1D9C0BEF-261E-CF45-B613-4C36BCBCE0AA}" type="parTrans" cxnId="{DEDC3042-3BFC-334D-B5C9-7B88E8AC9460}">
      <dgm:prSet/>
      <dgm:spPr/>
      <dgm:t>
        <a:bodyPr/>
        <a:lstStyle/>
        <a:p>
          <a:endParaRPr lang="en-US"/>
        </a:p>
      </dgm:t>
    </dgm:pt>
    <dgm:pt modelId="{265BDF7D-1407-874F-8238-807765E2B619}" type="sibTrans" cxnId="{DEDC3042-3BFC-334D-B5C9-7B88E8AC9460}">
      <dgm:prSet/>
      <dgm:spPr/>
      <dgm:t>
        <a:bodyPr/>
        <a:lstStyle/>
        <a:p>
          <a:endParaRPr lang="en-US"/>
        </a:p>
      </dgm:t>
    </dgm:pt>
    <dgm:pt modelId="{F0625883-BBA3-A945-ABB0-5118CCDFD132}">
      <dgm:prSet/>
      <dgm:spPr>
        <a:solidFill>
          <a:srgbClr val="C00000"/>
        </a:solidFill>
      </dgm:spPr>
      <dgm:t>
        <a:bodyPr/>
        <a:lstStyle/>
        <a:p>
          <a:r>
            <a:rPr lang="en-US" dirty="0"/>
            <a:t>Onboarding new content domains</a:t>
          </a:r>
        </a:p>
      </dgm:t>
    </dgm:pt>
    <dgm:pt modelId="{D19671FF-9DD3-7548-9855-4806D915CE75}" type="parTrans" cxnId="{DD248D7B-8E9A-D542-98D1-A2CACA33058D}">
      <dgm:prSet/>
      <dgm:spPr/>
      <dgm:t>
        <a:bodyPr/>
        <a:lstStyle/>
        <a:p>
          <a:endParaRPr lang="en-US"/>
        </a:p>
      </dgm:t>
    </dgm:pt>
    <dgm:pt modelId="{DB4A89A4-3E83-F848-9D26-BF6650FA5F0C}" type="sibTrans" cxnId="{DD248D7B-8E9A-D542-98D1-A2CACA33058D}">
      <dgm:prSet/>
      <dgm:spPr/>
      <dgm:t>
        <a:bodyPr/>
        <a:lstStyle/>
        <a:p>
          <a:endParaRPr lang="en-US"/>
        </a:p>
      </dgm:t>
    </dgm:pt>
    <dgm:pt modelId="{F957E7CE-26E8-A745-8EB4-039713B9C858}">
      <dgm:prSet/>
      <dgm:spPr>
        <a:solidFill>
          <a:srgbClr val="C00000"/>
        </a:solidFill>
      </dgm:spPr>
      <dgm:t>
        <a:bodyPr/>
        <a:lstStyle/>
        <a:p>
          <a:r>
            <a:rPr lang="en-US" dirty="0"/>
            <a:t>Management Support</a:t>
          </a:r>
        </a:p>
      </dgm:t>
    </dgm:pt>
    <dgm:pt modelId="{35AE63AF-A5FC-9043-8370-2C3B7AB3F43D}" type="parTrans" cxnId="{F657668E-ED96-EE41-BC96-FA42DED812A1}">
      <dgm:prSet/>
      <dgm:spPr/>
      <dgm:t>
        <a:bodyPr/>
        <a:lstStyle/>
        <a:p>
          <a:endParaRPr lang="en-US"/>
        </a:p>
      </dgm:t>
    </dgm:pt>
    <dgm:pt modelId="{22811B77-B4E5-834B-A5BD-FEE4431E8510}" type="sibTrans" cxnId="{F657668E-ED96-EE41-BC96-FA42DED812A1}">
      <dgm:prSet/>
      <dgm:spPr/>
      <dgm:t>
        <a:bodyPr/>
        <a:lstStyle/>
        <a:p>
          <a:endParaRPr lang="en-US"/>
        </a:p>
      </dgm:t>
    </dgm:pt>
    <dgm:pt modelId="{62947F52-F9D2-E341-B62A-F6BB1ECD97F5}">
      <dgm:prSet/>
      <dgm:spPr>
        <a:solidFill>
          <a:srgbClr val="C00000"/>
        </a:solidFill>
      </dgm:spPr>
      <dgm:t>
        <a:bodyPr/>
        <a:lstStyle/>
        <a:p>
          <a:r>
            <a:rPr lang="en-US"/>
            <a:t>Change backlog </a:t>
          </a:r>
        </a:p>
      </dgm:t>
    </dgm:pt>
    <dgm:pt modelId="{259E8EA9-25BC-3E41-AC2C-ECABD57ADF50}" type="parTrans" cxnId="{AAF55CB7-AB10-F640-9A95-6D4D9C678F12}">
      <dgm:prSet/>
      <dgm:spPr/>
      <dgm:t>
        <a:bodyPr/>
        <a:lstStyle/>
        <a:p>
          <a:endParaRPr lang="en-US"/>
        </a:p>
      </dgm:t>
    </dgm:pt>
    <dgm:pt modelId="{716A864C-092A-9648-8327-F744DBAD2DDF}" type="sibTrans" cxnId="{AAF55CB7-AB10-F640-9A95-6D4D9C678F12}">
      <dgm:prSet/>
      <dgm:spPr/>
      <dgm:t>
        <a:bodyPr/>
        <a:lstStyle/>
        <a:p>
          <a:endParaRPr lang="en-US"/>
        </a:p>
      </dgm:t>
    </dgm:pt>
    <dgm:pt modelId="{3B8A4E39-8CCF-3247-8A8E-755EFB6DAEBE}">
      <dgm:prSet/>
      <dgm:spPr>
        <a:solidFill>
          <a:srgbClr val="C00000"/>
        </a:solidFill>
      </dgm:spPr>
      <dgm:t>
        <a:bodyPr/>
        <a:lstStyle/>
        <a:p>
          <a:r>
            <a:rPr lang="en-US" dirty="0"/>
            <a:t>Communications </a:t>
          </a:r>
        </a:p>
      </dgm:t>
    </dgm:pt>
    <dgm:pt modelId="{D54678B9-56F4-C54D-A980-442BEEC8EC84}" type="parTrans" cxnId="{52FF1479-38FE-324F-A2D1-308E3E940739}">
      <dgm:prSet/>
      <dgm:spPr/>
      <dgm:t>
        <a:bodyPr/>
        <a:lstStyle/>
        <a:p>
          <a:endParaRPr lang="en-US"/>
        </a:p>
      </dgm:t>
    </dgm:pt>
    <dgm:pt modelId="{1A72C3CF-63A8-3E49-B13B-41C082F4F574}" type="sibTrans" cxnId="{52FF1479-38FE-324F-A2D1-308E3E940739}">
      <dgm:prSet/>
      <dgm:spPr/>
      <dgm:t>
        <a:bodyPr/>
        <a:lstStyle/>
        <a:p>
          <a:endParaRPr lang="en-US"/>
        </a:p>
      </dgm:t>
    </dgm:pt>
    <dgm:pt modelId="{721AB100-B983-9A4E-874B-2289C6C20E1F}" type="pres">
      <dgm:prSet presAssocID="{D7FEA660-C250-4A47-8290-3229601E8E90}" presName="diagram" presStyleCnt="0">
        <dgm:presLayoutVars>
          <dgm:dir/>
          <dgm:resizeHandles val="exact"/>
        </dgm:presLayoutVars>
      </dgm:prSet>
      <dgm:spPr/>
    </dgm:pt>
    <dgm:pt modelId="{52ED3DF3-D68E-B349-BC5A-F9A35B453E9D}" type="pres">
      <dgm:prSet presAssocID="{9BE81AA9-E247-D541-BBB5-A271B1FE2BD4}" presName="node" presStyleLbl="node1" presStyleIdx="0" presStyleCnt="5">
        <dgm:presLayoutVars>
          <dgm:bulletEnabled val="1"/>
        </dgm:presLayoutVars>
      </dgm:prSet>
      <dgm:spPr/>
    </dgm:pt>
    <dgm:pt modelId="{A2202EC8-F788-3D48-BFC1-B7211C7F8761}" type="pres">
      <dgm:prSet presAssocID="{265BDF7D-1407-874F-8238-807765E2B619}" presName="sibTrans" presStyleCnt="0"/>
      <dgm:spPr/>
    </dgm:pt>
    <dgm:pt modelId="{2DAFF34F-DD04-2247-95DF-B4FCA054E0FC}" type="pres">
      <dgm:prSet presAssocID="{F0625883-BBA3-A945-ABB0-5118CCDFD132}" presName="node" presStyleLbl="node1" presStyleIdx="1" presStyleCnt="5">
        <dgm:presLayoutVars>
          <dgm:bulletEnabled val="1"/>
        </dgm:presLayoutVars>
      </dgm:prSet>
      <dgm:spPr/>
    </dgm:pt>
    <dgm:pt modelId="{94EB0B4F-A974-A74A-AB3B-BFA6B94C95ED}" type="pres">
      <dgm:prSet presAssocID="{DB4A89A4-3E83-F848-9D26-BF6650FA5F0C}" presName="sibTrans" presStyleCnt="0"/>
      <dgm:spPr/>
    </dgm:pt>
    <dgm:pt modelId="{29968D45-3BA6-9944-813B-229468384869}" type="pres">
      <dgm:prSet presAssocID="{F957E7CE-26E8-A745-8EB4-039713B9C858}" presName="node" presStyleLbl="node1" presStyleIdx="2" presStyleCnt="5">
        <dgm:presLayoutVars>
          <dgm:bulletEnabled val="1"/>
        </dgm:presLayoutVars>
      </dgm:prSet>
      <dgm:spPr/>
    </dgm:pt>
    <dgm:pt modelId="{5D67B895-41EA-134A-92CD-005582F6CAB6}" type="pres">
      <dgm:prSet presAssocID="{22811B77-B4E5-834B-A5BD-FEE4431E8510}" presName="sibTrans" presStyleCnt="0"/>
      <dgm:spPr/>
    </dgm:pt>
    <dgm:pt modelId="{208A340C-2C83-2D44-B31A-3D69DB9B6095}" type="pres">
      <dgm:prSet presAssocID="{62947F52-F9D2-E341-B62A-F6BB1ECD97F5}" presName="node" presStyleLbl="node1" presStyleIdx="3" presStyleCnt="5">
        <dgm:presLayoutVars>
          <dgm:bulletEnabled val="1"/>
        </dgm:presLayoutVars>
      </dgm:prSet>
      <dgm:spPr/>
    </dgm:pt>
    <dgm:pt modelId="{7431D42A-4A25-6C41-9661-AE66AE3558BE}" type="pres">
      <dgm:prSet presAssocID="{716A864C-092A-9648-8327-F744DBAD2DDF}" presName="sibTrans" presStyleCnt="0"/>
      <dgm:spPr/>
    </dgm:pt>
    <dgm:pt modelId="{374F1F69-75F9-8342-8AEB-4007109EB6A0}" type="pres">
      <dgm:prSet presAssocID="{3B8A4E39-8CCF-3247-8A8E-755EFB6DAEBE}" presName="node" presStyleLbl="node1" presStyleIdx="4" presStyleCnt="5">
        <dgm:presLayoutVars>
          <dgm:bulletEnabled val="1"/>
        </dgm:presLayoutVars>
      </dgm:prSet>
      <dgm:spPr/>
    </dgm:pt>
  </dgm:ptLst>
  <dgm:cxnLst>
    <dgm:cxn modelId="{F6D7DF22-0749-3448-B780-C2412744C859}" type="presOf" srcId="{F0625883-BBA3-A945-ABB0-5118CCDFD132}" destId="{2DAFF34F-DD04-2247-95DF-B4FCA054E0FC}" srcOrd="0" destOrd="0" presId="urn:microsoft.com/office/officeart/2005/8/layout/default"/>
    <dgm:cxn modelId="{E63FBE3A-9889-3546-BE35-DB255046A7D2}" type="presOf" srcId="{62947F52-F9D2-E341-B62A-F6BB1ECD97F5}" destId="{208A340C-2C83-2D44-B31A-3D69DB9B6095}" srcOrd="0" destOrd="0" presId="urn:microsoft.com/office/officeart/2005/8/layout/default"/>
    <dgm:cxn modelId="{DEDC3042-3BFC-334D-B5C9-7B88E8AC9460}" srcId="{D7FEA660-C250-4A47-8290-3229601E8E90}" destId="{9BE81AA9-E247-D541-BBB5-A271B1FE2BD4}" srcOrd="0" destOrd="0" parTransId="{1D9C0BEF-261E-CF45-B613-4C36BCBCE0AA}" sibTransId="{265BDF7D-1407-874F-8238-807765E2B619}"/>
    <dgm:cxn modelId="{BAD6C966-0D96-5046-9BEA-111179991AA1}" type="presOf" srcId="{F957E7CE-26E8-A745-8EB4-039713B9C858}" destId="{29968D45-3BA6-9944-813B-229468384869}" srcOrd="0" destOrd="0" presId="urn:microsoft.com/office/officeart/2005/8/layout/default"/>
    <dgm:cxn modelId="{52FF1479-38FE-324F-A2D1-308E3E940739}" srcId="{D7FEA660-C250-4A47-8290-3229601E8E90}" destId="{3B8A4E39-8CCF-3247-8A8E-755EFB6DAEBE}" srcOrd="4" destOrd="0" parTransId="{D54678B9-56F4-C54D-A980-442BEEC8EC84}" sibTransId="{1A72C3CF-63A8-3E49-B13B-41C082F4F574}"/>
    <dgm:cxn modelId="{DD248D7B-8E9A-D542-98D1-A2CACA33058D}" srcId="{D7FEA660-C250-4A47-8290-3229601E8E90}" destId="{F0625883-BBA3-A945-ABB0-5118CCDFD132}" srcOrd="1" destOrd="0" parTransId="{D19671FF-9DD3-7548-9855-4806D915CE75}" sibTransId="{DB4A89A4-3E83-F848-9D26-BF6650FA5F0C}"/>
    <dgm:cxn modelId="{F657668E-ED96-EE41-BC96-FA42DED812A1}" srcId="{D7FEA660-C250-4A47-8290-3229601E8E90}" destId="{F957E7CE-26E8-A745-8EB4-039713B9C858}" srcOrd="2" destOrd="0" parTransId="{35AE63AF-A5FC-9043-8370-2C3B7AB3F43D}" sibTransId="{22811B77-B4E5-834B-A5BD-FEE4431E8510}"/>
    <dgm:cxn modelId="{AD9E8A92-42B6-7543-BB13-DB7F7468E278}" type="presOf" srcId="{D7FEA660-C250-4A47-8290-3229601E8E90}" destId="{721AB100-B983-9A4E-874B-2289C6C20E1F}" srcOrd="0" destOrd="0" presId="urn:microsoft.com/office/officeart/2005/8/layout/default"/>
    <dgm:cxn modelId="{AAF55CB7-AB10-F640-9A95-6D4D9C678F12}" srcId="{D7FEA660-C250-4A47-8290-3229601E8E90}" destId="{62947F52-F9D2-E341-B62A-F6BB1ECD97F5}" srcOrd="3" destOrd="0" parTransId="{259E8EA9-25BC-3E41-AC2C-ECABD57ADF50}" sibTransId="{716A864C-092A-9648-8327-F744DBAD2DDF}"/>
    <dgm:cxn modelId="{40F2C6DB-F4EA-E147-B319-2F73C142BA43}" type="presOf" srcId="{3B8A4E39-8CCF-3247-8A8E-755EFB6DAEBE}" destId="{374F1F69-75F9-8342-8AEB-4007109EB6A0}" srcOrd="0" destOrd="0" presId="urn:microsoft.com/office/officeart/2005/8/layout/default"/>
    <dgm:cxn modelId="{A8994FE8-2662-4141-A282-E19E9E921003}" type="presOf" srcId="{9BE81AA9-E247-D541-BBB5-A271B1FE2BD4}" destId="{52ED3DF3-D68E-B349-BC5A-F9A35B453E9D}" srcOrd="0" destOrd="0" presId="urn:microsoft.com/office/officeart/2005/8/layout/default"/>
    <dgm:cxn modelId="{B48614C9-8235-1649-8AE0-C1FB4D2CF96C}" type="presParOf" srcId="{721AB100-B983-9A4E-874B-2289C6C20E1F}" destId="{52ED3DF3-D68E-B349-BC5A-F9A35B453E9D}" srcOrd="0" destOrd="0" presId="urn:microsoft.com/office/officeart/2005/8/layout/default"/>
    <dgm:cxn modelId="{B1A4B91D-EEF4-7A4B-B35E-0F3E2BE3B363}" type="presParOf" srcId="{721AB100-B983-9A4E-874B-2289C6C20E1F}" destId="{A2202EC8-F788-3D48-BFC1-B7211C7F8761}" srcOrd="1" destOrd="0" presId="urn:microsoft.com/office/officeart/2005/8/layout/default"/>
    <dgm:cxn modelId="{418F2B89-F43A-7D4D-8413-469C1FAC441B}" type="presParOf" srcId="{721AB100-B983-9A4E-874B-2289C6C20E1F}" destId="{2DAFF34F-DD04-2247-95DF-B4FCA054E0FC}" srcOrd="2" destOrd="0" presId="urn:microsoft.com/office/officeart/2005/8/layout/default"/>
    <dgm:cxn modelId="{E27241D7-463B-3F42-8A15-C76FC0BE35CF}" type="presParOf" srcId="{721AB100-B983-9A4E-874B-2289C6C20E1F}" destId="{94EB0B4F-A974-A74A-AB3B-BFA6B94C95ED}" srcOrd="3" destOrd="0" presId="urn:microsoft.com/office/officeart/2005/8/layout/default"/>
    <dgm:cxn modelId="{B4EBEE36-6552-6B48-AE66-F1F6FFD439B7}" type="presParOf" srcId="{721AB100-B983-9A4E-874B-2289C6C20E1F}" destId="{29968D45-3BA6-9944-813B-229468384869}" srcOrd="4" destOrd="0" presId="urn:microsoft.com/office/officeart/2005/8/layout/default"/>
    <dgm:cxn modelId="{11B16839-8AA9-C248-9CBA-3CD7449B3CC5}" type="presParOf" srcId="{721AB100-B983-9A4E-874B-2289C6C20E1F}" destId="{5D67B895-41EA-134A-92CD-005582F6CAB6}" srcOrd="5" destOrd="0" presId="urn:microsoft.com/office/officeart/2005/8/layout/default"/>
    <dgm:cxn modelId="{C49D2755-26A1-314E-97FD-3EAA85045B56}" type="presParOf" srcId="{721AB100-B983-9A4E-874B-2289C6C20E1F}" destId="{208A340C-2C83-2D44-B31A-3D69DB9B6095}" srcOrd="6" destOrd="0" presId="urn:microsoft.com/office/officeart/2005/8/layout/default"/>
    <dgm:cxn modelId="{1A6377DD-DFB3-664A-8592-A0BE0028F9A8}" type="presParOf" srcId="{721AB100-B983-9A4E-874B-2289C6C20E1F}" destId="{7431D42A-4A25-6C41-9661-AE66AE3558BE}" srcOrd="7" destOrd="0" presId="urn:microsoft.com/office/officeart/2005/8/layout/default"/>
    <dgm:cxn modelId="{7191B1B8-299E-FF40-ACD9-6AD70627614F}" type="presParOf" srcId="{721AB100-B983-9A4E-874B-2289C6C20E1F}" destId="{374F1F69-75F9-8342-8AEB-4007109EB6A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11B464D-A6B7-F543-A240-FB7757E887B0}" type="doc">
      <dgm:prSet loTypeId="urn:microsoft.com/office/officeart/2005/8/layout/hList1" loCatId="list" qsTypeId="urn:microsoft.com/office/officeart/2005/8/quickstyle/simple2" qsCatId="simple" csTypeId="urn:microsoft.com/office/officeart/2005/8/colors/accent1_2" csCatId="accent1" phldr="1"/>
      <dgm:spPr/>
      <dgm:t>
        <a:bodyPr/>
        <a:lstStyle/>
        <a:p>
          <a:endParaRPr lang="en-US"/>
        </a:p>
      </dgm:t>
    </dgm:pt>
    <dgm:pt modelId="{D1E65142-CB5C-6544-BDC8-8B67EC721FDF}">
      <dgm:prSet/>
      <dgm:spPr>
        <a:solidFill>
          <a:srgbClr val="C00000"/>
        </a:solidFill>
      </dgm:spPr>
      <dgm:t>
        <a:bodyPr/>
        <a:lstStyle/>
        <a:p>
          <a:r>
            <a:rPr lang="en-US" dirty="0"/>
            <a:t>Personal grooming</a:t>
          </a:r>
        </a:p>
      </dgm:t>
    </dgm:pt>
    <dgm:pt modelId="{DE1A96CD-5485-4D4C-8629-ED5E65EAD2EE}" type="parTrans" cxnId="{8FE19128-6140-844D-B470-80B8B6BA79BF}">
      <dgm:prSet/>
      <dgm:spPr/>
      <dgm:t>
        <a:bodyPr/>
        <a:lstStyle/>
        <a:p>
          <a:endParaRPr lang="en-US"/>
        </a:p>
      </dgm:t>
    </dgm:pt>
    <dgm:pt modelId="{7655F67D-99A8-2944-9ADC-8577AD6541F0}" type="sibTrans" cxnId="{8FE19128-6140-844D-B470-80B8B6BA79BF}">
      <dgm:prSet/>
      <dgm:spPr/>
      <dgm:t>
        <a:bodyPr/>
        <a:lstStyle/>
        <a:p>
          <a:endParaRPr lang="en-US"/>
        </a:p>
      </dgm:t>
    </dgm:pt>
    <dgm:pt modelId="{03D11263-8CEE-B847-9712-F3166F9CE2BD}">
      <dgm:prSet/>
      <dgm:spPr/>
      <dgm:t>
        <a:bodyPr/>
        <a:lstStyle/>
        <a:p>
          <a:r>
            <a:rPr lang="en-US"/>
            <a:t>Deliverable</a:t>
          </a:r>
        </a:p>
      </dgm:t>
    </dgm:pt>
    <dgm:pt modelId="{37A8B5DA-217D-D849-9919-9CA5CCA1D3D6}" type="parTrans" cxnId="{11242367-3EA1-ED4D-92E3-A7D3913B944E}">
      <dgm:prSet/>
      <dgm:spPr/>
      <dgm:t>
        <a:bodyPr/>
        <a:lstStyle/>
        <a:p>
          <a:endParaRPr lang="en-US"/>
        </a:p>
      </dgm:t>
    </dgm:pt>
    <dgm:pt modelId="{C0E5CA97-6B9A-7E4A-8DA0-E6F2DD88FF48}" type="sibTrans" cxnId="{11242367-3EA1-ED4D-92E3-A7D3913B944E}">
      <dgm:prSet/>
      <dgm:spPr/>
      <dgm:t>
        <a:bodyPr/>
        <a:lstStyle/>
        <a:p>
          <a:endParaRPr lang="en-US"/>
        </a:p>
      </dgm:t>
    </dgm:pt>
    <dgm:pt modelId="{5689CCB8-6CC0-0844-B17D-76043D27A6B8}">
      <dgm:prSet/>
      <dgm:spPr/>
      <dgm:t>
        <a:bodyPr/>
        <a:lstStyle/>
        <a:p>
          <a:r>
            <a:rPr lang="en-US"/>
            <a:t>Analytics</a:t>
          </a:r>
        </a:p>
      </dgm:t>
    </dgm:pt>
    <dgm:pt modelId="{CF79D7FD-47C5-314E-B6F6-CCEBA59CBA5D}" type="parTrans" cxnId="{BDF2256A-7D20-1842-B942-C2D4DCA4FCFB}">
      <dgm:prSet/>
      <dgm:spPr/>
      <dgm:t>
        <a:bodyPr/>
        <a:lstStyle/>
        <a:p>
          <a:endParaRPr lang="en-US"/>
        </a:p>
      </dgm:t>
    </dgm:pt>
    <dgm:pt modelId="{DBB3FAAF-8CC9-F84C-A66F-F4FFFC9AA945}" type="sibTrans" cxnId="{BDF2256A-7D20-1842-B942-C2D4DCA4FCFB}">
      <dgm:prSet/>
      <dgm:spPr/>
      <dgm:t>
        <a:bodyPr/>
        <a:lstStyle/>
        <a:p>
          <a:endParaRPr lang="en-US"/>
        </a:p>
      </dgm:t>
    </dgm:pt>
    <dgm:pt modelId="{0C23CCAD-DE44-9C4F-8EE8-C6F3B42C4971}">
      <dgm:prSet/>
      <dgm:spPr/>
      <dgm:t>
        <a:bodyPr/>
        <a:lstStyle/>
        <a:p>
          <a:r>
            <a:rPr lang="en-US" dirty="0"/>
            <a:t>User testing</a:t>
          </a:r>
        </a:p>
      </dgm:t>
    </dgm:pt>
    <dgm:pt modelId="{5DE55BED-402A-CE42-A7EE-FF0F5B8EE0EB}" type="parTrans" cxnId="{C08C8ED1-7CED-4E45-895E-0D0C7EDE2E7B}">
      <dgm:prSet/>
      <dgm:spPr/>
      <dgm:t>
        <a:bodyPr/>
        <a:lstStyle/>
        <a:p>
          <a:endParaRPr lang="en-US"/>
        </a:p>
      </dgm:t>
    </dgm:pt>
    <dgm:pt modelId="{BE092FBC-AC8E-B64F-AD4F-576D67BFCF18}" type="sibTrans" cxnId="{C08C8ED1-7CED-4E45-895E-0D0C7EDE2E7B}">
      <dgm:prSet/>
      <dgm:spPr/>
      <dgm:t>
        <a:bodyPr/>
        <a:lstStyle/>
        <a:p>
          <a:endParaRPr lang="en-US"/>
        </a:p>
      </dgm:t>
    </dgm:pt>
    <dgm:pt modelId="{2F5D562A-5507-E445-A357-5C4137DA067B}">
      <dgm:prSet/>
      <dgm:spPr/>
      <dgm:t>
        <a:bodyPr/>
        <a:lstStyle/>
        <a:p>
          <a:r>
            <a:rPr lang="en-US"/>
            <a:t>Inventory</a:t>
          </a:r>
        </a:p>
      </dgm:t>
    </dgm:pt>
    <dgm:pt modelId="{F63FBDED-B172-294A-BC6F-B11CDE86557F}" type="parTrans" cxnId="{7C1870C7-D89E-0242-803C-085A2565BE52}">
      <dgm:prSet/>
      <dgm:spPr/>
      <dgm:t>
        <a:bodyPr/>
        <a:lstStyle/>
        <a:p>
          <a:endParaRPr lang="en-US"/>
        </a:p>
      </dgm:t>
    </dgm:pt>
    <dgm:pt modelId="{DA8DC836-C0CB-A74E-9FEF-D58D82713E58}" type="sibTrans" cxnId="{7C1870C7-D89E-0242-803C-085A2565BE52}">
      <dgm:prSet/>
      <dgm:spPr/>
      <dgm:t>
        <a:bodyPr/>
        <a:lstStyle/>
        <a:p>
          <a:endParaRPr lang="en-US"/>
        </a:p>
      </dgm:t>
    </dgm:pt>
    <dgm:pt modelId="{23033A4F-4966-5E42-B239-18465996F136}">
      <dgm:prSet/>
      <dgm:spPr>
        <a:solidFill>
          <a:srgbClr val="C00000"/>
        </a:solidFill>
      </dgm:spPr>
      <dgm:t>
        <a:bodyPr/>
        <a:lstStyle/>
        <a:p>
          <a:r>
            <a:rPr lang="en-US" dirty="0"/>
            <a:t>Compliance</a:t>
          </a:r>
        </a:p>
      </dgm:t>
    </dgm:pt>
    <dgm:pt modelId="{33C1A316-92F0-AF48-89D9-4CD6B21571DC}" type="parTrans" cxnId="{7250A22D-2245-5B4B-9D66-B7A211DA9D54}">
      <dgm:prSet/>
      <dgm:spPr/>
      <dgm:t>
        <a:bodyPr/>
        <a:lstStyle/>
        <a:p>
          <a:endParaRPr lang="en-US"/>
        </a:p>
      </dgm:t>
    </dgm:pt>
    <dgm:pt modelId="{B06CA601-E98C-0244-B06F-09E34D7D2825}" type="sibTrans" cxnId="{7250A22D-2245-5B4B-9D66-B7A211DA9D54}">
      <dgm:prSet/>
      <dgm:spPr/>
      <dgm:t>
        <a:bodyPr/>
        <a:lstStyle/>
        <a:p>
          <a:endParaRPr lang="en-US"/>
        </a:p>
      </dgm:t>
    </dgm:pt>
    <dgm:pt modelId="{31976C0A-780A-CE4E-99CB-54075B7DE9C7}">
      <dgm:prSet/>
      <dgm:spPr/>
      <dgm:t>
        <a:bodyPr/>
        <a:lstStyle/>
        <a:p>
          <a:r>
            <a:rPr lang="en-US"/>
            <a:t>Cleanup</a:t>
          </a:r>
        </a:p>
      </dgm:t>
    </dgm:pt>
    <dgm:pt modelId="{9632541C-AF4F-1A44-8DEF-4CEA6C143248}" type="parTrans" cxnId="{ACCD0C80-24CD-564C-9CAA-F2AADCC9B111}">
      <dgm:prSet/>
      <dgm:spPr/>
      <dgm:t>
        <a:bodyPr/>
        <a:lstStyle/>
        <a:p>
          <a:endParaRPr lang="en-US"/>
        </a:p>
      </dgm:t>
    </dgm:pt>
    <dgm:pt modelId="{C4208FE5-6616-3F4D-B7DC-8023E0D7118A}" type="sibTrans" cxnId="{ACCD0C80-24CD-564C-9CAA-F2AADCC9B111}">
      <dgm:prSet/>
      <dgm:spPr/>
      <dgm:t>
        <a:bodyPr/>
        <a:lstStyle/>
        <a:p>
          <a:endParaRPr lang="en-US"/>
        </a:p>
      </dgm:t>
    </dgm:pt>
    <dgm:pt modelId="{926B8443-9C92-FA4F-BC0C-9B8E006F708F}">
      <dgm:prSet/>
      <dgm:spPr/>
      <dgm:t>
        <a:bodyPr/>
        <a:lstStyle/>
        <a:p>
          <a:r>
            <a:rPr lang="en-US"/>
            <a:t>Audit</a:t>
          </a:r>
        </a:p>
      </dgm:t>
    </dgm:pt>
    <dgm:pt modelId="{8BC84042-000F-9D43-A6B0-8B90FB28787D}" type="parTrans" cxnId="{D092BE6A-FB64-CE4F-8FE1-D2166CA48100}">
      <dgm:prSet/>
      <dgm:spPr/>
      <dgm:t>
        <a:bodyPr/>
        <a:lstStyle/>
        <a:p>
          <a:endParaRPr lang="en-US"/>
        </a:p>
      </dgm:t>
    </dgm:pt>
    <dgm:pt modelId="{52D4FF63-4CFF-084F-BA57-DC8865CE65D2}" type="sibTrans" cxnId="{D092BE6A-FB64-CE4F-8FE1-D2166CA48100}">
      <dgm:prSet/>
      <dgm:spPr/>
      <dgm:t>
        <a:bodyPr/>
        <a:lstStyle/>
        <a:p>
          <a:endParaRPr lang="en-US"/>
        </a:p>
      </dgm:t>
    </dgm:pt>
    <dgm:pt modelId="{7E2237C6-D3AD-2F47-9799-5DFACA8D779D}" type="pres">
      <dgm:prSet presAssocID="{E11B464D-A6B7-F543-A240-FB7757E887B0}" presName="Name0" presStyleCnt="0">
        <dgm:presLayoutVars>
          <dgm:dir/>
          <dgm:animLvl val="lvl"/>
          <dgm:resizeHandles val="exact"/>
        </dgm:presLayoutVars>
      </dgm:prSet>
      <dgm:spPr/>
    </dgm:pt>
    <dgm:pt modelId="{D1878BA7-FCD6-1A43-9322-4F289366E737}" type="pres">
      <dgm:prSet presAssocID="{D1E65142-CB5C-6544-BDC8-8B67EC721FDF}" presName="composite" presStyleCnt="0"/>
      <dgm:spPr/>
    </dgm:pt>
    <dgm:pt modelId="{A922918C-4CE1-D546-B469-E8450F571BC0}" type="pres">
      <dgm:prSet presAssocID="{D1E65142-CB5C-6544-BDC8-8B67EC721FDF}" presName="parTx" presStyleLbl="alignNode1" presStyleIdx="0" presStyleCnt="2">
        <dgm:presLayoutVars>
          <dgm:chMax val="0"/>
          <dgm:chPref val="0"/>
          <dgm:bulletEnabled val="1"/>
        </dgm:presLayoutVars>
      </dgm:prSet>
      <dgm:spPr/>
    </dgm:pt>
    <dgm:pt modelId="{8A0537CB-6845-BE40-96CA-BA8AF7DC8288}" type="pres">
      <dgm:prSet presAssocID="{D1E65142-CB5C-6544-BDC8-8B67EC721FDF}" presName="desTx" presStyleLbl="alignAccFollowNode1" presStyleIdx="0" presStyleCnt="2">
        <dgm:presLayoutVars>
          <dgm:bulletEnabled val="1"/>
        </dgm:presLayoutVars>
      </dgm:prSet>
      <dgm:spPr/>
    </dgm:pt>
    <dgm:pt modelId="{F87CF16E-9F58-EE4D-B8A3-42C8D5FBD803}" type="pres">
      <dgm:prSet presAssocID="{7655F67D-99A8-2944-9ADC-8577AD6541F0}" presName="space" presStyleCnt="0"/>
      <dgm:spPr/>
    </dgm:pt>
    <dgm:pt modelId="{F45060C0-A04C-FF45-BBD7-5B43FD5D4E91}" type="pres">
      <dgm:prSet presAssocID="{23033A4F-4966-5E42-B239-18465996F136}" presName="composite" presStyleCnt="0"/>
      <dgm:spPr/>
    </dgm:pt>
    <dgm:pt modelId="{1FECC5CD-B357-A249-9DFC-B57608860C8A}" type="pres">
      <dgm:prSet presAssocID="{23033A4F-4966-5E42-B239-18465996F136}" presName="parTx" presStyleLbl="alignNode1" presStyleIdx="1" presStyleCnt="2">
        <dgm:presLayoutVars>
          <dgm:chMax val="0"/>
          <dgm:chPref val="0"/>
          <dgm:bulletEnabled val="1"/>
        </dgm:presLayoutVars>
      </dgm:prSet>
      <dgm:spPr/>
    </dgm:pt>
    <dgm:pt modelId="{CE6695AD-A10C-0547-8231-CF2E8BE5E770}" type="pres">
      <dgm:prSet presAssocID="{23033A4F-4966-5E42-B239-18465996F136}" presName="desTx" presStyleLbl="alignAccFollowNode1" presStyleIdx="1" presStyleCnt="2">
        <dgm:presLayoutVars>
          <dgm:bulletEnabled val="1"/>
        </dgm:presLayoutVars>
      </dgm:prSet>
      <dgm:spPr/>
    </dgm:pt>
  </dgm:ptLst>
  <dgm:cxnLst>
    <dgm:cxn modelId="{477AD101-1F92-EE47-98CF-8F7E16666669}" type="presOf" srcId="{D1E65142-CB5C-6544-BDC8-8B67EC721FDF}" destId="{A922918C-4CE1-D546-B469-E8450F571BC0}" srcOrd="0" destOrd="0" presId="urn:microsoft.com/office/officeart/2005/8/layout/hList1"/>
    <dgm:cxn modelId="{8FE19128-6140-844D-B470-80B8B6BA79BF}" srcId="{E11B464D-A6B7-F543-A240-FB7757E887B0}" destId="{D1E65142-CB5C-6544-BDC8-8B67EC721FDF}" srcOrd="0" destOrd="0" parTransId="{DE1A96CD-5485-4D4C-8629-ED5E65EAD2EE}" sibTransId="{7655F67D-99A8-2944-9ADC-8577AD6541F0}"/>
    <dgm:cxn modelId="{F55A532D-79F1-934E-A70D-2BE5C9B7C987}" type="presOf" srcId="{5689CCB8-6CC0-0844-B17D-76043D27A6B8}" destId="{8A0537CB-6845-BE40-96CA-BA8AF7DC8288}" srcOrd="0" destOrd="1" presId="urn:microsoft.com/office/officeart/2005/8/layout/hList1"/>
    <dgm:cxn modelId="{7250A22D-2245-5B4B-9D66-B7A211DA9D54}" srcId="{E11B464D-A6B7-F543-A240-FB7757E887B0}" destId="{23033A4F-4966-5E42-B239-18465996F136}" srcOrd="1" destOrd="0" parTransId="{33C1A316-92F0-AF48-89D9-4CD6B21571DC}" sibTransId="{B06CA601-E98C-0244-B06F-09E34D7D2825}"/>
    <dgm:cxn modelId="{3956B335-248C-1342-BBC0-E934376B6FE9}" type="presOf" srcId="{E11B464D-A6B7-F543-A240-FB7757E887B0}" destId="{7E2237C6-D3AD-2F47-9799-5DFACA8D779D}" srcOrd="0" destOrd="0" presId="urn:microsoft.com/office/officeart/2005/8/layout/hList1"/>
    <dgm:cxn modelId="{67CFB43E-C497-F746-904D-BCBF5D981DB4}" type="presOf" srcId="{31976C0A-780A-CE4E-99CB-54075B7DE9C7}" destId="{CE6695AD-A10C-0547-8231-CF2E8BE5E770}" srcOrd="0" destOrd="0" presId="urn:microsoft.com/office/officeart/2005/8/layout/hList1"/>
    <dgm:cxn modelId="{11242367-3EA1-ED4D-92E3-A7D3913B944E}" srcId="{D1E65142-CB5C-6544-BDC8-8B67EC721FDF}" destId="{03D11263-8CEE-B847-9712-F3166F9CE2BD}" srcOrd="0" destOrd="0" parTransId="{37A8B5DA-217D-D849-9919-9CA5CCA1D3D6}" sibTransId="{C0E5CA97-6B9A-7E4A-8DA0-E6F2DD88FF48}"/>
    <dgm:cxn modelId="{BDF2256A-7D20-1842-B942-C2D4DCA4FCFB}" srcId="{D1E65142-CB5C-6544-BDC8-8B67EC721FDF}" destId="{5689CCB8-6CC0-0844-B17D-76043D27A6B8}" srcOrd="1" destOrd="0" parTransId="{CF79D7FD-47C5-314E-B6F6-CCEBA59CBA5D}" sibTransId="{DBB3FAAF-8CC9-F84C-A66F-F4FFFC9AA945}"/>
    <dgm:cxn modelId="{D092BE6A-FB64-CE4F-8FE1-D2166CA48100}" srcId="{23033A4F-4966-5E42-B239-18465996F136}" destId="{926B8443-9C92-FA4F-BC0C-9B8E006F708F}" srcOrd="1" destOrd="0" parTransId="{8BC84042-000F-9D43-A6B0-8B90FB28787D}" sibTransId="{52D4FF63-4CFF-084F-BA57-DC8865CE65D2}"/>
    <dgm:cxn modelId="{54E0F471-A21F-C142-B70A-BE012712EB8C}" type="presOf" srcId="{03D11263-8CEE-B847-9712-F3166F9CE2BD}" destId="{8A0537CB-6845-BE40-96CA-BA8AF7DC8288}" srcOrd="0" destOrd="0" presId="urn:microsoft.com/office/officeart/2005/8/layout/hList1"/>
    <dgm:cxn modelId="{ACCD0C80-24CD-564C-9CAA-F2AADCC9B111}" srcId="{23033A4F-4966-5E42-B239-18465996F136}" destId="{31976C0A-780A-CE4E-99CB-54075B7DE9C7}" srcOrd="0" destOrd="0" parTransId="{9632541C-AF4F-1A44-8DEF-4CEA6C143248}" sibTransId="{C4208FE5-6616-3F4D-B7DC-8023E0D7118A}"/>
    <dgm:cxn modelId="{EAA3D2A6-0201-9540-AD03-2B44CBB38538}" type="presOf" srcId="{2F5D562A-5507-E445-A357-5C4137DA067B}" destId="{8A0537CB-6845-BE40-96CA-BA8AF7DC8288}" srcOrd="0" destOrd="3" presId="urn:microsoft.com/office/officeart/2005/8/layout/hList1"/>
    <dgm:cxn modelId="{4B2A69BC-8100-594A-AA64-97E5793F7557}" type="presOf" srcId="{23033A4F-4966-5E42-B239-18465996F136}" destId="{1FECC5CD-B357-A249-9DFC-B57608860C8A}" srcOrd="0" destOrd="0" presId="urn:microsoft.com/office/officeart/2005/8/layout/hList1"/>
    <dgm:cxn modelId="{7C1870C7-D89E-0242-803C-085A2565BE52}" srcId="{D1E65142-CB5C-6544-BDC8-8B67EC721FDF}" destId="{2F5D562A-5507-E445-A357-5C4137DA067B}" srcOrd="3" destOrd="0" parTransId="{F63FBDED-B172-294A-BC6F-B11CDE86557F}" sibTransId="{DA8DC836-C0CB-A74E-9FEF-D58D82713E58}"/>
    <dgm:cxn modelId="{C08C8ED1-7CED-4E45-895E-0D0C7EDE2E7B}" srcId="{D1E65142-CB5C-6544-BDC8-8B67EC721FDF}" destId="{0C23CCAD-DE44-9C4F-8EE8-C6F3B42C4971}" srcOrd="2" destOrd="0" parTransId="{5DE55BED-402A-CE42-A7EE-FF0F5B8EE0EB}" sibTransId="{BE092FBC-AC8E-B64F-AD4F-576D67BFCF18}"/>
    <dgm:cxn modelId="{B7E5DDE4-7F8A-0A43-BD2D-DB1DCE4E2D33}" type="presOf" srcId="{926B8443-9C92-FA4F-BC0C-9B8E006F708F}" destId="{CE6695AD-A10C-0547-8231-CF2E8BE5E770}" srcOrd="0" destOrd="1" presId="urn:microsoft.com/office/officeart/2005/8/layout/hList1"/>
    <dgm:cxn modelId="{E33A5DF6-B692-0E42-82CE-76631460AE54}" type="presOf" srcId="{0C23CCAD-DE44-9C4F-8EE8-C6F3B42C4971}" destId="{8A0537CB-6845-BE40-96CA-BA8AF7DC8288}" srcOrd="0" destOrd="2" presId="urn:microsoft.com/office/officeart/2005/8/layout/hList1"/>
    <dgm:cxn modelId="{6A78FACE-49C7-B440-B454-9EB423BFF51E}" type="presParOf" srcId="{7E2237C6-D3AD-2F47-9799-5DFACA8D779D}" destId="{D1878BA7-FCD6-1A43-9322-4F289366E737}" srcOrd="0" destOrd="0" presId="urn:microsoft.com/office/officeart/2005/8/layout/hList1"/>
    <dgm:cxn modelId="{C3468C91-C715-6D44-A6CC-C0D489EDEB65}" type="presParOf" srcId="{D1878BA7-FCD6-1A43-9322-4F289366E737}" destId="{A922918C-4CE1-D546-B469-E8450F571BC0}" srcOrd="0" destOrd="0" presId="urn:microsoft.com/office/officeart/2005/8/layout/hList1"/>
    <dgm:cxn modelId="{CF05FEAC-C6B0-4B44-A9B5-AA45F200643D}" type="presParOf" srcId="{D1878BA7-FCD6-1A43-9322-4F289366E737}" destId="{8A0537CB-6845-BE40-96CA-BA8AF7DC8288}" srcOrd="1" destOrd="0" presId="urn:microsoft.com/office/officeart/2005/8/layout/hList1"/>
    <dgm:cxn modelId="{5838CB89-5882-3443-9A7B-5BDF8D34B450}" type="presParOf" srcId="{7E2237C6-D3AD-2F47-9799-5DFACA8D779D}" destId="{F87CF16E-9F58-EE4D-B8A3-42C8D5FBD803}" srcOrd="1" destOrd="0" presId="urn:microsoft.com/office/officeart/2005/8/layout/hList1"/>
    <dgm:cxn modelId="{D2C273EB-7AC7-5248-B67D-FFF7815C0928}" type="presParOf" srcId="{7E2237C6-D3AD-2F47-9799-5DFACA8D779D}" destId="{F45060C0-A04C-FF45-BBD7-5B43FD5D4E91}" srcOrd="2" destOrd="0" presId="urn:microsoft.com/office/officeart/2005/8/layout/hList1"/>
    <dgm:cxn modelId="{AC3FBC77-EC6D-F446-9351-260D4469469C}" type="presParOf" srcId="{F45060C0-A04C-FF45-BBD7-5B43FD5D4E91}" destId="{1FECC5CD-B357-A249-9DFC-B57608860C8A}" srcOrd="0" destOrd="0" presId="urn:microsoft.com/office/officeart/2005/8/layout/hList1"/>
    <dgm:cxn modelId="{696DD769-0BFF-7A4E-BE23-85B134D0BBAE}" type="presParOf" srcId="{F45060C0-A04C-FF45-BBD7-5B43FD5D4E91}" destId="{CE6695AD-A10C-0547-8231-CF2E8BE5E77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FA16C-57F7-D341-9371-5D7767DF4C93}">
      <dsp:nvSpPr>
        <dsp:cNvPr id="0" name=""/>
        <dsp:cNvSpPr/>
      </dsp:nvSpPr>
      <dsp:spPr>
        <a:xfrm>
          <a:off x="0" y="397192"/>
          <a:ext cx="4572000" cy="647595"/>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latin typeface="Frutiger LT Std 45 Light" panose="020B0402020204020204" pitchFamily="34" charset="77"/>
            </a:rPr>
            <a:t>Level of management support</a:t>
          </a:r>
        </a:p>
      </dsp:txBody>
      <dsp:txXfrm>
        <a:off x="31613" y="428805"/>
        <a:ext cx="4508774" cy="584369"/>
      </dsp:txXfrm>
    </dsp:sp>
    <dsp:sp modelId="{581A103E-342B-E040-AC8A-7BC018E85283}">
      <dsp:nvSpPr>
        <dsp:cNvPr id="0" name=""/>
        <dsp:cNvSpPr/>
      </dsp:nvSpPr>
      <dsp:spPr>
        <a:xfrm>
          <a:off x="0" y="1122547"/>
          <a:ext cx="4572000" cy="647595"/>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latin typeface="Frutiger LT Std 45 Light" panose="020B0402020204020204" pitchFamily="34" charset="77"/>
            </a:rPr>
            <a:t>Status of taxonomy strategy</a:t>
          </a:r>
        </a:p>
      </dsp:txBody>
      <dsp:txXfrm>
        <a:off x="31613" y="1154160"/>
        <a:ext cx="4508774" cy="584369"/>
      </dsp:txXfrm>
    </dsp:sp>
    <dsp:sp modelId="{9B1CB84E-A398-4246-9734-79BCC7DB5CCA}">
      <dsp:nvSpPr>
        <dsp:cNvPr id="0" name=""/>
        <dsp:cNvSpPr/>
      </dsp:nvSpPr>
      <dsp:spPr>
        <a:xfrm>
          <a:off x="0" y="1847902"/>
          <a:ext cx="4572000" cy="647595"/>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latin typeface="Frutiger LT Std 45 Light" panose="020B0402020204020204" pitchFamily="34" charset="77"/>
            </a:rPr>
            <a:t>Taxonomy sophistication</a:t>
          </a:r>
        </a:p>
      </dsp:txBody>
      <dsp:txXfrm>
        <a:off x="31613" y="1879515"/>
        <a:ext cx="4508774" cy="584369"/>
      </dsp:txXfrm>
    </dsp:sp>
    <dsp:sp modelId="{0A021059-0088-8D4D-A5ED-8E5403CD0C80}">
      <dsp:nvSpPr>
        <dsp:cNvPr id="0" name=""/>
        <dsp:cNvSpPr/>
      </dsp:nvSpPr>
      <dsp:spPr>
        <a:xfrm>
          <a:off x="0" y="2573257"/>
          <a:ext cx="4572000" cy="647595"/>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latin typeface="Frutiger LT Std 45 Light" panose="020B0402020204020204" pitchFamily="34" charset="77"/>
            </a:rPr>
            <a:t>Metadata enablement</a:t>
          </a:r>
        </a:p>
      </dsp:txBody>
      <dsp:txXfrm>
        <a:off x="31613" y="2604870"/>
        <a:ext cx="4508774" cy="584369"/>
      </dsp:txXfrm>
    </dsp:sp>
    <dsp:sp modelId="{5750A3D9-7DDB-2B4B-ABB1-2A0A0027BB57}">
      <dsp:nvSpPr>
        <dsp:cNvPr id="0" name=""/>
        <dsp:cNvSpPr/>
      </dsp:nvSpPr>
      <dsp:spPr>
        <a:xfrm>
          <a:off x="0" y="3298612"/>
          <a:ext cx="4572000" cy="647595"/>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latin typeface="Frutiger LT Std 45 Light" panose="020B0402020204020204" pitchFamily="34" charset="77"/>
            </a:rPr>
            <a:t>Conformance and validation</a:t>
          </a:r>
        </a:p>
      </dsp:txBody>
      <dsp:txXfrm>
        <a:off x="31613" y="3330225"/>
        <a:ext cx="4508774" cy="58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B6F5D-BBCD-C047-82A6-476CAD8725A9}">
      <dsp:nvSpPr>
        <dsp:cNvPr id="0" name=""/>
        <dsp:cNvSpPr/>
      </dsp:nvSpPr>
      <dsp:spPr>
        <a:xfrm>
          <a:off x="0" y="331470"/>
          <a:ext cx="4570413" cy="67158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latin typeface="Frutiger LT Std 45 Light" panose="020B0402020204020204" pitchFamily="34" charset="77"/>
            </a:rPr>
            <a:t>Change control/Governance</a:t>
          </a:r>
        </a:p>
      </dsp:txBody>
      <dsp:txXfrm>
        <a:off x="32784" y="364254"/>
        <a:ext cx="4504845" cy="606012"/>
      </dsp:txXfrm>
    </dsp:sp>
    <dsp:sp modelId="{6F360EEC-3475-AB4E-9022-707076FE1C11}">
      <dsp:nvSpPr>
        <dsp:cNvPr id="0" name=""/>
        <dsp:cNvSpPr/>
      </dsp:nvSpPr>
      <dsp:spPr>
        <a:xfrm>
          <a:off x="0" y="1083690"/>
          <a:ext cx="4570413" cy="67158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latin typeface="Frutiger LT Std 45 Light" panose="020B0402020204020204" pitchFamily="34" charset="77"/>
            </a:rPr>
            <a:t>Retagging of content</a:t>
          </a:r>
        </a:p>
      </dsp:txBody>
      <dsp:txXfrm>
        <a:off x="32784" y="1116474"/>
        <a:ext cx="4504845" cy="606012"/>
      </dsp:txXfrm>
    </dsp:sp>
    <dsp:sp modelId="{53F22D3F-4AF3-944A-BAFE-13A2BC332A6A}">
      <dsp:nvSpPr>
        <dsp:cNvPr id="0" name=""/>
        <dsp:cNvSpPr/>
      </dsp:nvSpPr>
      <dsp:spPr>
        <a:xfrm>
          <a:off x="0" y="1835910"/>
          <a:ext cx="4570413" cy="67158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latin typeface="Frutiger LT Std 45 Light" panose="020B0402020204020204" pitchFamily="34" charset="77"/>
            </a:rPr>
            <a:t>Metadata training for writers</a:t>
          </a:r>
        </a:p>
      </dsp:txBody>
      <dsp:txXfrm>
        <a:off x="32784" y="1868694"/>
        <a:ext cx="4504845" cy="606012"/>
      </dsp:txXfrm>
    </dsp:sp>
    <dsp:sp modelId="{6B821E5A-8F72-3443-A68B-7F119A9A3145}">
      <dsp:nvSpPr>
        <dsp:cNvPr id="0" name=""/>
        <dsp:cNvSpPr/>
      </dsp:nvSpPr>
      <dsp:spPr>
        <a:xfrm>
          <a:off x="0" y="2614255"/>
          <a:ext cx="4570413" cy="67158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latin typeface="Frutiger LT Std 45 Light" panose="020B0402020204020204" pitchFamily="34" charset="77"/>
            </a:rPr>
            <a:t>Taxonomy maintenance </a:t>
          </a:r>
        </a:p>
      </dsp:txBody>
      <dsp:txXfrm>
        <a:off x="32784" y="2647039"/>
        <a:ext cx="4504845" cy="606012"/>
      </dsp:txXfrm>
    </dsp:sp>
    <dsp:sp modelId="{A937CA16-E284-7347-91A5-002149FBC800}">
      <dsp:nvSpPr>
        <dsp:cNvPr id="0" name=""/>
        <dsp:cNvSpPr/>
      </dsp:nvSpPr>
      <dsp:spPr>
        <a:xfrm>
          <a:off x="0" y="3340349"/>
          <a:ext cx="4570413" cy="67158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latin typeface="Frutiger LT Std 45 Light" panose="020B0402020204020204" pitchFamily="34" charset="77"/>
            </a:rPr>
            <a:t>Alignment with other groups </a:t>
          </a:r>
        </a:p>
      </dsp:txBody>
      <dsp:txXfrm>
        <a:off x="32784" y="3373133"/>
        <a:ext cx="4504845" cy="606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E3C6E1-59E9-834B-9EF9-21E9A801C8F1}">
      <dsp:nvSpPr>
        <dsp:cNvPr id="0" name=""/>
        <dsp:cNvSpPr/>
      </dsp:nvSpPr>
      <dsp:spPr>
        <a:xfrm>
          <a:off x="0" y="34537"/>
          <a:ext cx="9507283" cy="1319175"/>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0" i="0" kern="1200" dirty="0">
              <a:latin typeface="Frutiger LT Std 45 Light" panose="020B0402020204020204" pitchFamily="34" charset="77"/>
            </a:rPr>
            <a:t>Taxonomy maintenance </a:t>
          </a:r>
        </a:p>
      </dsp:txBody>
      <dsp:txXfrm>
        <a:off x="64397" y="98934"/>
        <a:ext cx="9378489" cy="1190381"/>
      </dsp:txXfrm>
    </dsp:sp>
    <dsp:sp modelId="{83EEC87D-CCEE-3E46-87BE-1F731C4EAE72}">
      <dsp:nvSpPr>
        <dsp:cNvPr id="0" name=""/>
        <dsp:cNvSpPr/>
      </dsp:nvSpPr>
      <dsp:spPr>
        <a:xfrm>
          <a:off x="0" y="1512112"/>
          <a:ext cx="9507283" cy="1319175"/>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0" i="0" kern="1200" dirty="0">
              <a:latin typeface="Frutiger LT Std 45 Light" panose="020B0402020204020204" pitchFamily="34" charset="77"/>
            </a:rPr>
            <a:t>Change control/Governance</a:t>
          </a:r>
        </a:p>
      </dsp:txBody>
      <dsp:txXfrm>
        <a:off x="64397" y="1576509"/>
        <a:ext cx="9378489" cy="1190381"/>
      </dsp:txXfrm>
    </dsp:sp>
    <dsp:sp modelId="{5A275F96-0631-504F-9463-7B0CD95A0195}">
      <dsp:nvSpPr>
        <dsp:cNvPr id="0" name=""/>
        <dsp:cNvSpPr/>
      </dsp:nvSpPr>
      <dsp:spPr>
        <a:xfrm>
          <a:off x="0" y="2989687"/>
          <a:ext cx="9507283" cy="1319175"/>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0" i="0" kern="1200" dirty="0">
              <a:latin typeface="Frutiger LT Std 45 Light" panose="020B0402020204020204" pitchFamily="34" charset="77"/>
            </a:rPr>
            <a:t>Conformance and validation</a:t>
          </a:r>
        </a:p>
      </dsp:txBody>
      <dsp:txXfrm>
        <a:off x="64397" y="3054084"/>
        <a:ext cx="9378489" cy="11903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BB2907-8482-304B-8D0C-B84F349B543A}">
      <dsp:nvSpPr>
        <dsp:cNvPr id="0" name=""/>
        <dsp:cNvSpPr/>
      </dsp:nvSpPr>
      <dsp:spPr>
        <a:xfrm>
          <a:off x="46" y="25488"/>
          <a:ext cx="4442731" cy="1371743"/>
        </a:xfrm>
        <a:prstGeom prst="rect">
          <a:avLst/>
        </a:prstGeom>
        <a:solidFill>
          <a:srgbClr val="C00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0256" tIns="154432" rIns="270256" bIns="154432" numCol="1" spcCol="1270" anchor="ctr" anchorCtr="0">
          <a:noAutofit/>
        </a:bodyPr>
        <a:lstStyle/>
        <a:p>
          <a:pPr marL="0" lvl="0" indent="0" algn="ctr" defTabSz="1689100">
            <a:lnSpc>
              <a:spcPct val="90000"/>
            </a:lnSpc>
            <a:spcBef>
              <a:spcPct val="0"/>
            </a:spcBef>
            <a:spcAft>
              <a:spcPct val="35000"/>
            </a:spcAft>
            <a:buNone/>
          </a:pPr>
          <a:r>
            <a:rPr lang="en-US" sz="3800" kern="1200" dirty="0"/>
            <a:t>Changes and improvements</a:t>
          </a:r>
        </a:p>
      </dsp:txBody>
      <dsp:txXfrm>
        <a:off x="46" y="25488"/>
        <a:ext cx="4442731" cy="1371743"/>
      </dsp:txXfrm>
    </dsp:sp>
    <dsp:sp modelId="{50A98028-46B1-694A-A756-6F9A1289FEE2}">
      <dsp:nvSpPr>
        <dsp:cNvPr id="0" name=""/>
        <dsp:cNvSpPr/>
      </dsp:nvSpPr>
      <dsp:spPr>
        <a:xfrm>
          <a:off x="46" y="1397231"/>
          <a:ext cx="4442731" cy="29206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2692" tIns="202692" rIns="270256" bIns="304038" numCol="1" spcCol="1270" anchor="t" anchorCtr="0">
          <a:noAutofit/>
        </a:bodyPr>
        <a:lstStyle/>
        <a:p>
          <a:pPr marL="285750" lvl="1" indent="-285750" algn="l" defTabSz="1689100">
            <a:lnSpc>
              <a:spcPct val="90000"/>
            </a:lnSpc>
            <a:spcBef>
              <a:spcPct val="0"/>
            </a:spcBef>
            <a:spcAft>
              <a:spcPct val="15000"/>
            </a:spcAft>
            <a:buChar char="•"/>
          </a:pPr>
          <a:r>
            <a:rPr lang="en-US" sz="3800" kern="1200"/>
            <a:t>Discovery</a:t>
          </a:r>
        </a:p>
        <a:p>
          <a:pPr marL="285750" lvl="1" indent="-285750" algn="l" defTabSz="1689100">
            <a:lnSpc>
              <a:spcPct val="90000"/>
            </a:lnSpc>
            <a:spcBef>
              <a:spcPct val="0"/>
            </a:spcBef>
            <a:spcAft>
              <a:spcPct val="15000"/>
            </a:spcAft>
            <a:buChar char="•"/>
          </a:pPr>
          <a:r>
            <a:rPr lang="en-US" sz="3800" kern="1200" dirty="0"/>
            <a:t>Approval</a:t>
          </a:r>
        </a:p>
        <a:p>
          <a:pPr marL="285750" lvl="1" indent="-285750" algn="l" defTabSz="1689100">
            <a:lnSpc>
              <a:spcPct val="90000"/>
            </a:lnSpc>
            <a:spcBef>
              <a:spcPct val="0"/>
            </a:spcBef>
            <a:spcAft>
              <a:spcPct val="15000"/>
            </a:spcAft>
            <a:buChar char="•"/>
          </a:pPr>
          <a:r>
            <a:rPr lang="en-US" sz="3800" kern="1200" dirty="0"/>
            <a:t>Communications </a:t>
          </a:r>
        </a:p>
        <a:p>
          <a:pPr marL="285750" lvl="1" indent="-285750" algn="l" defTabSz="1689100">
            <a:lnSpc>
              <a:spcPct val="90000"/>
            </a:lnSpc>
            <a:spcBef>
              <a:spcPct val="0"/>
            </a:spcBef>
            <a:spcAft>
              <a:spcPct val="15000"/>
            </a:spcAft>
            <a:buChar char="•"/>
          </a:pPr>
          <a:r>
            <a:rPr lang="en-US" sz="3800" kern="1200"/>
            <a:t>Documentation</a:t>
          </a:r>
        </a:p>
      </dsp:txBody>
      <dsp:txXfrm>
        <a:off x="46" y="1397231"/>
        <a:ext cx="4442731" cy="2920680"/>
      </dsp:txXfrm>
    </dsp:sp>
    <dsp:sp modelId="{A4B49A45-00E2-1A4E-870E-4B929861F749}">
      <dsp:nvSpPr>
        <dsp:cNvPr id="0" name=""/>
        <dsp:cNvSpPr/>
      </dsp:nvSpPr>
      <dsp:spPr>
        <a:xfrm>
          <a:off x="5064760" y="25488"/>
          <a:ext cx="4442731" cy="1371743"/>
        </a:xfrm>
        <a:prstGeom prst="rect">
          <a:avLst/>
        </a:prstGeom>
        <a:solidFill>
          <a:srgbClr val="C00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0256" tIns="154432" rIns="270256" bIns="154432" numCol="1" spcCol="1270" anchor="ctr" anchorCtr="0">
          <a:noAutofit/>
        </a:bodyPr>
        <a:lstStyle/>
        <a:p>
          <a:pPr marL="0" lvl="0" indent="0" algn="ctr" defTabSz="1689100">
            <a:lnSpc>
              <a:spcPct val="90000"/>
            </a:lnSpc>
            <a:spcBef>
              <a:spcPct val="0"/>
            </a:spcBef>
            <a:spcAft>
              <a:spcPct val="35000"/>
            </a:spcAft>
            <a:buNone/>
          </a:pPr>
          <a:r>
            <a:rPr lang="en-US" sz="3800" kern="1200" dirty="0"/>
            <a:t>Alignment with content strategy</a:t>
          </a:r>
        </a:p>
      </dsp:txBody>
      <dsp:txXfrm>
        <a:off x="5064760" y="25488"/>
        <a:ext cx="4442731" cy="1371743"/>
      </dsp:txXfrm>
    </dsp:sp>
    <dsp:sp modelId="{B9813A0C-7363-4842-B131-5A69A2060B76}">
      <dsp:nvSpPr>
        <dsp:cNvPr id="0" name=""/>
        <dsp:cNvSpPr/>
      </dsp:nvSpPr>
      <dsp:spPr>
        <a:xfrm>
          <a:off x="5064760" y="1397231"/>
          <a:ext cx="4442731" cy="29206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2692" tIns="202692" rIns="270256" bIns="304038" numCol="1" spcCol="1270" anchor="t" anchorCtr="0">
          <a:noAutofit/>
        </a:bodyPr>
        <a:lstStyle/>
        <a:p>
          <a:pPr marL="285750" lvl="1" indent="-285750" algn="l" defTabSz="1689100">
            <a:lnSpc>
              <a:spcPct val="90000"/>
            </a:lnSpc>
            <a:spcBef>
              <a:spcPct val="0"/>
            </a:spcBef>
            <a:spcAft>
              <a:spcPct val="15000"/>
            </a:spcAft>
            <a:buChar char="•"/>
          </a:pPr>
          <a:r>
            <a:rPr lang="en-US" sz="3800" kern="1200" dirty="0"/>
            <a:t>Always</a:t>
          </a:r>
        </a:p>
      </dsp:txBody>
      <dsp:txXfrm>
        <a:off x="5064760" y="1397231"/>
        <a:ext cx="4442731" cy="29206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ED3DF3-D68E-B349-BC5A-F9A35B453E9D}">
      <dsp:nvSpPr>
        <dsp:cNvPr id="0" name=""/>
        <dsp:cNvSpPr/>
      </dsp:nvSpPr>
      <dsp:spPr>
        <a:xfrm>
          <a:off x="0" y="240481"/>
          <a:ext cx="2971105" cy="1782663"/>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Change Control Board</a:t>
          </a:r>
        </a:p>
      </dsp:txBody>
      <dsp:txXfrm>
        <a:off x="0" y="240481"/>
        <a:ext cx="2971105" cy="1782663"/>
      </dsp:txXfrm>
    </dsp:sp>
    <dsp:sp modelId="{2DAFF34F-DD04-2247-95DF-B4FCA054E0FC}">
      <dsp:nvSpPr>
        <dsp:cNvPr id="0" name=""/>
        <dsp:cNvSpPr/>
      </dsp:nvSpPr>
      <dsp:spPr>
        <a:xfrm>
          <a:off x="3268216" y="240481"/>
          <a:ext cx="2971105" cy="1782663"/>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Onboarding new content domains</a:t>
          </a:r>
        </a:p>
      </dsp:txBody>
      <dsp:txXfrm>
        <a:off x="3268216" y="240481"/>
        <a:ext cx="2971105" cy="1782663"/>
      </dsp:txXfrm>
    </dsp:sp>
    <dsp:sp modelId="{29968D45-3BA6-9944-813B-229468384869}">
      <dsp:nvSpPr>
        <dsp:cNvPr id="0" name=""/>
        <dsp:cNvSpPr/>
      </dsp:nvSpPr>
      <dsp:spPr>
        <a:xfrm>
          <a:off x="6536432" y="240481"/>
          <a:ext cx="2971105" cy="1782663"/>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Management Support</a:t>
          </a:r>
        </a:p>
      </dsp:txBody>
      <dsp:txXfrm>
        <a:off x="6536432" y="240481"/>
        <a:ext cx="2971105" cy="1782663"/>
      </dsp:txXfrm>
    </dsp:sp>
    <dsp:sp modelId="{208A340C-2C83-2D44-B31A-3D69DB9B6095}">
      <dsp:nvSpPr>
        <dsp:cNvPr id="0" name=""/>
        <dsp:cNvSpPr/>
      </dsp:nvSpPr>
      <dsp:spPr>
        <a:xfrm>
          <a:off x="1634108" y="2320255"/>
          <a:ext cx="2971105" cy="1782663"/>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Change backlog </a:t>
          </a:r>
        </a:p>
      </dsp:txBody>
      <dsp:txXfrm>
        <a:off x="1634108" y="2320255"/>
        <a:ext cx="2971105" cy="1782663"/>
      </dsp:txXfrm>
    </dsp:sp>
    <dsp:sp modelId="{374F1F69-75F9-8342-8AEB-4007109EB6A0}">
      <dsp:nvSpPr>
        <dsp:cNvPr id="0" name=""/>
        <dsp:cNvSpPr/>
      </dsp:nvSpPr>
      <dsp:spPr>
        <a:xfrm>
          <a:off x="4902324" y="2320255"/>
          <a:ext cx="2971105" cy="1782663"/>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Communications </a:t>
          </a:r>
        </a:p>
      </dsp:txBody>
      <dsp:txXfrm>
        <a:off x="4902324" y="2320255"/>
        <a:ext cx="2971105" cy="17826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2918C-4CE1-D546-B469-E8450F571BC0}">
      <dsp:nvSpPr>
        <dsp:cNvPr id="0" name=""/>
        <dsp:cNvSpPr/>
      </dsp:nvSpPr>
      <dsp:spPr>
        <a:xfrm>
          <a:off x="46" y="58500"/>
          <a:ext cx="4442612" cy="1152000"/>
        </a:xfrm>
        <a:prstGeom prst="rect">
          <a:avLst/>
        </a:prstGeom>
        <a:solidFill>
          <a:srgbClr val="C00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dirty="0"/>
            <a:t>Personal grooming</a:t>
          </a:r>
        </a:p>
      </dsp:txBody>
      <dsp:txXfrm>
        <a:off x="46" y="58500"/>
        <a:ext cx="4442612" cy="1152000"/>
      </dsp:txXfrm>
    </dsp:sp>
    <dsp:sp modelId="{8A0537CB-6845-BE40-96CA-BA8AF7DC8288}">
      <dsp:nvSpPr>
        <dsp:cNvPr id="0" name=""/>
        <dsp:cNvSpPr/>
      </dsp:nvSpPr>
      <dsp:spPr>
        <a:xfrm>
          <a:off x="46" y="1210500"/>
          <a:ext cx="4442612" cy="30743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l" defTabSz="1778000">
            <a:lnSpc>
              <a:spcPct val="90000"/>
            </a:lnSpc>
            <a:spcBef>
              <a:spcPct val="0"/>
            </a:spcBef>
            <a:spcAft>
              <a:spcPct val="15000"/>
            </a:spcAft>
            <a:buChar char="•"/>
          </a:pPr>
          <a:r>
            <a:rPr lang="en-US" sz="4000" kern="1200"/>
            <a:t>Deliverable</a:t>
          </a:r>
        </a:p>
        <a:p>
          <a:pPr marL="285750" lvl="1" indent="-285750" algn="l" defTabSz="1778000">
            <a:lnSpc>
              <a:spcPct val="90000"/>
            </a:lnSpc>
            <a:spcBef>
              <a:spcPct val="0"/>
            </a:spcBef>
            <a:spcAft>
              <a:spcPct val="15000"/>
            </a:spcAft>
            <a:buChar char="•"/>
          </a:pPr>
          <a:r>
            <a:rPr lang="en-US" sz="4000" kern="1200"/>
            <a:t>Analytics</a:t>
          </a:r>
        </a:p>
        <a:p>
          <a:pPr marL="285750" lvl="1" indent="-285750" algn="l" defTabSz="1778000">
            <a:lnSpc>
              <a:spcPct val="90000"/>
            </a:lnSpc>
            <a:spcBef>
              <a:spcPct val="0"/>
            </a:spcBef>
            <a:spcAft>
              <a:spcPct val="15000"/>
            </a:spcAft>
            <a:buChar char="•"/>
          </a:pPr>
          <a:r>
            <a:rPr lang="en-US" sz="4000" kern="1200" dirty="0"/>
            <a:t>User testing</a:t>
          </a:r>
        </a:p>
        <a:p>
          <a:pPr marL="285750" lvl="1" indent="-285750" algn="l" defTabSz="1778000">
            <a:lnSpc>
              <a:spcPct val="90000"/>
            </a:lnSpc>
            <a:spcBef>
              <a:spcPct val="0"/>
            </a:spcBef>
            <a:spcAft>
              <a:spcPct val="15000"/>
            </a:spcAft>
            <a:buChar char="•"/>
          </a:pPr>
          <a:r>
            <a:rPr lang="en-US" sz="4000" kern="1200"/>
            <a:t>Inventory</a:t>
          </a:r>
        </a:p>
      </dsp:txBody>
      <dsp:txXfrm>
        <a:off x="46" y="1210500"/>
        <a:ext cx="4442612" cy="3074399"/>
      </dsp:txXfrm>
    </dsp:sp>
    <dsp:sp modelId="{1FECC5CD-B357-A249-9DFC-B57608860C8A}">
      <dsp:nvSpPr>
        <dsp:cNvPr id="0" name=""/>
        <dsp:cNvSpPr/>
      </dsp:nvSpPr>
      <dsp:spPr>
        <a:xfrm>
          <a:off x="5064624" y="58500"/>
          <a:ext cx="4442612" cy="1152000"/>
        </a:xfrm>
        <a:prstGeom prst="rect">
          <a:avLst/>
        </a:prstGeom>
        <a:solidFill>
          <a:srgbClr val="C00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dirty="0"/>
            <a:t>Compliance</a:t>
          </a:r>
        </a:p>
      </dsp:txBody>
      <dsp:txXfrm>
        <a:off x="5064624" y="58500"/>
        <a:ext cx="4442612" cy="1152000"/>
      </dsp:txXfrm>
    </dsp:sp>
    <dsp:sp modelId="{CE6695AD-A10C-0547-8231-CF2E8BE5E770}">
      <dsp:nvSpPr>
        <dsp:cNvPr id="0" name=""/>
        <dsp:cNvSpPr/>
      </dsp:nvSpPr>
      <dsp:spPr>
        <a:xfrm>
          <a:off x="5064624" y="1210500"/>
          <a:ext cx="4442612" cy="30743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l" defTabSz="1778000">
            <a:lnSpc>
              <a:spcPct val="90000"/>
            </a:lnSpc>
            <a:spcBef>
              <a:spcPct val="0"/>
            </a:spcBef>
            <a:spcAft>
              <a:spcPct val="15000"/>
            </a:spcAft>
            <a:buChar char="•"/>
          </a:pPr>
          <a:r>
            <a:rPr lang="en-US" sz="4000" kern="1200"/>
            <a:t>Cleanup</a:t>
          </a:r>
        </a:p>
        <a:p>
          <a:pPr marL="285750" lvl="1" indent="-285750" algn="l" defTabSz="1778000">
            <a:lnSpc>
              <a:spcPct val="90000"/>
            </a:lnSpc>
            <a:spcBef>
              <a:spcPct val="0"/>
            </a:spcBef>
            <a:spcAft>
              <a:spcPct val="15000"/>
            </a:spcAft>
            <a:buChar char="•"/>
          </a:pPr>
          <a:r>
            <a:rPr lang="en-US" sz="4000" kern="1200"/>
            <a:t>Audit</a:t>
          </a:r>
        </a:p>
      </dsp:txBody>
      <dsp:txXfrm>
        <a:off x="5064624" y="1210500"/>
        <a:ext cx="4442612" cy="30743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F6350C-5387-BA46-B710-085B1A6F9D32}" type="datetimeFigureOut">
              <a:rPr lang="en-US" smtClean="0"/>
              <a:t>1/12/21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376C85-C65F-5D4F-A8F7-E139E090F5D7}" type="slidenum">
              <a:rPr lang="en-US" smtClean="0"/>
              <a:t>‹#›</a:t>
            </a:fld>
            <a:endParaRPr lang="en-US"/>
          </a:p>
        </p:txBody>
      </p:sp>
    </p:spTree>
    <p:extLst>
      <p:ext uri="{BB962C8B-B14F-4D97-AF65-F5344CB8AC3E}">
        <p14:creationId xmlns:p14="http://schemas.microsoft.com/office/powerpoint/2010/main" val="3811380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457200"/>
            <a:ext cx="5486400" cy="3086100"/>
          </a:xfrm>
        </p:spPr>
      </p:sp>
      <p:sp>
        <p:nvSpPr>
          <p:cNvPr id="3" name="Notes Placeholder 2"/>
          <p:cNvSpPr>
            <a:spLocks noGrp="1"/>
          </p:cNvSpPr>
          <p:nvPr>
            <p:ph type="body" idx="1"/>
          </p:nvPr>
        </p:nvSpPr>
        <p:spPr/>
        <p:txBody>
          <a:bodyPr/>
          <a:lstStyle/>
          <a:p>
            <a:r>
              <a:rPr lang="en-US" sz="1800" dirty="0"/>
              <a:t>Hello everybody, and welcome to…</a:t>
            </a:r>
          </a:p>
          <a:p>
            <a:endParaRPr lang="en-US" sz="1800" dirty="0"/>
          </a:p>
          <a:p>
            <a:r>
              <a:rPr lang="en-US" sz="1800" dirty="0"/>
              <a:t>Care and Feeding of your taxonomy</a:t>
            </a:r>
          </a:p>
          <a:p>
            <a:endParaRPr lang="en-US" sz="1800" dirty="0"/>
          </a:p>
          <a:p>
            <a:endParaRPr lang="en-US" sz="1800" dirty="0"/>
          </a:p>
          <a:p>
            <a:r>
              <a:rPr lang="en-US" sz="1800" dirty="0"/>
              <a:t>&lt;next slide&gt;</a:t>
            </a:r>
          </a:p>
        </p:txBody>
      </p:sp>
      <p:sp>
        <p:nvSpPr>
          <p:cNvPr id="4" name="Slide Number Placeholder 3"/>
          <p:cNvSpPr>
            <a:spLocks noGrp="1"/>
          </p:cNvSpPr>
          <p:nvPr>
            <p:ph type="sldNum" sz="quarter" idx="5"/>
          </p:nvPr>
        </p:nvSpPr>
        <p:spPr/>
        <p:txBody>
          <a:bodyPr/>
          <a:lstStyle/>
          <a:p>
            <a:fld id="{08376C85-C65F-5D4F-A8F7-E139E090F5D7}" type="slidenum">
              <a:rPr lang="en-US" smtClean="0"/>
              <a:t>1</a:t>
            </a:fld>
            <a:endParaRPr lang="en-US"/>
          </a:p>
        </p:txBody>
      </p:sp>
    </p:spTree>
    <p:extLst>
      <p:ext uri="{BB962C8B-B14F-4D97-AF65-F5344CB8AC3E}">
        <p14:creationId xmlns:p14="http://schemas.microsoft.com/office/powerpoint/2010/main" val="1252042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04800"/>
            <a:ext cx="5486400" cy="3086100"/>
          </a:xfrm>
        </p:spPr>
      </p:sp>
      <p:sp>
        <p:nvSpPr>
          <p:cNvPr id="3" name="Notes Placeholder 2"/>
          <p:cNvSpPr>
            <a:spLocks noGrp="1"/>
          </p:cNvSpPr>
          <p:nvPr>
            <p:ph type="body" idx="1"/>
          </p:nvPr>
        </p:nvSpPr>
        <p:spPr>
          <a:xfrm>
            <a:off x="533400" y="3581400"/>
            <a:ext cx="5486400" cy="4591050"/>
          </a:xfrm>
        </p:spPr>
        <p:txBody>
          <a:bodyPr/>
          <a:lstStyle/>
          <a:p>
            <a:r>
              <a:rPr lang="en-US" sz="1600" dirty="0"/>
              <a:t>My name is Sabine Ocker and I’m a consultant at Comtech Services </a:t>
            </a:r>
          </a:p>
          <a:p>
            <a:endParaRPr lang="en-US" sz="1600" dirty="0"/>
          </a:p>
          <a:p>
            <a:r>
              <a:rPr lang="en-US" sz="1600" dirty="0"/>
              <a:t>I am located in Gloucester MA-- home of Wicked Tuna and The Perfect Storm.</a:t>
            </a:r>
          </a:p>
          <a:p>
            <a:r>
              <a:rPr lang="en-US" sz="1600" dirty="0"/>
              <a:t>Where I live in an old house by the sea.  </a:t>
            </a:r>
          </a:p>
          <a:p>
            <a:br>
              <a:rPr lang="en-US" sz="1600" dirty="0"/>
            </a:br>
            <a:r>
              <a:rPr lang="en-US" sz="1600" dirty="0"/>
              <a:t>Before joining Comtech, </a:t>
            </a:r>
          </a:p>
          <a:p>
            <a:r>
              <a:rPr lang="en-US" sz="1600" dirty="0"/>
              <a:t>I managed an enterprise metadata repository at Sun Microsystems, and have implemented taxonomies at when I worked at EBSCO Publishing, MathWorks, and Akamai.</a:t>
            </a:r>
          </a:p>
          <a:p>
            <a:endParaRPr lang="en-US" sz="1600" dirty="0"/>
          </a:p>
          <a:p>
            <a:r>
              <a:rPr lang="en-US" sz="1600" dirty="0"/>
              <a:t>Now at Comtech I help companies like SAP and CISCO create taxonomies for their organizations, in addition to teaching taxonomy development. </a:t>
            </a:r>
          </a:p>
          <a:p>
            <a:endParaRPr lang="en-US" sz="1600" dirty="0"/>
          </a:p>
          <a:p>
            <a:endParaRPr lang="en-US" sz="1600" dirty="0"/>
          </a:p>
          <a:p>
            <a:r>
              <a:rPr lang="en-US" sz="1600" dirty="0"/>
              <a:t>&lt;next slide&gt;</a:t>
            </a:r>
          </a:p>
        </p:txBody>
      </p:sp>
      <p:sp>
        <p:nvSpPr>
          <p:cNvPr id="4" name="Slide Number Placeholder 3"/>
          <p:cNvSpPr>
            <a:spLocks noGrp="1"/>
          </p:cNvSpPr>
          <p:nvPr>
            <p:ph type="sldNum" sz="quarter" idx="5"/>
          </p:nvPr>
        </p:nvSpPr>
        <p:spPr/>
        <p:txBody>
          <a:bodyPr/>
          <a:lstStyle/>
          <a:p>
            <a:fld id="{08376C85-C65F-5D4F-A8F7-E139E090F5D7}" type="slidenum">
              <a:rPr lang="en-US" smtClean="0"/>
              <a:t>2</a:t>
            </a:fld>
            <a:endParaRPr lang="en-US"/>
          </a:p>
        </p:txBody>
      </p:sp>
    </p:spTree>
    <p:extLst>
      <p:ext uri="{BB962C8B-B14F-4D97-AF65-F5344CB8AC3E}">
        <p14:creationId xmlns:p14="http://schemas.microsoft.com/office/powerpoint/2010/main" val="4026580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152400"/>
            <a:ext cx="5486400" cy="3086100"/>
          </a:xfrm>
        </p:spPr>
      </p:sp>
      <p:sp>
        <p:nvSpPr>
          <p:cNvPr id="3" name="Notes Placeholder 2"/>
          <p:cNvSpPr>
            <a:spLocks noGrp="1"/>
          </p:cNvSpPr>
          <p:nvPr>
            <p:ph type="body" idx="1"/>
          </p:nvPr>
        </p:nvSpPr>
        <p:spPr>
          <a:xfrm>
            <a:off x="533400" y="3448050"/>
            <a:ext cx="5791200" cy="5391149"/>
          </a:xfrm>
        </p:spPr>
        <p:txBody>
          <a:bodyPr/>
          <a:lstStyle/>
          <a:p>
            <a:r>
              <a:rPr lang="en-US" sz="1600" dirty="0"/>
              <a:t>Well enough about me, let’s talk about you….</a:t>
            </a:r>
          </a:p>
          <a:p>
            <a:r>
              <a:rPr lang="en-US" sz="1600" dirty="0"/>
              <a:t>So you’ve completed developing and instantiating a taxonomy in your organization?</a:t>
            </a:r>
          </a:p>
          <a:p>
            <a:r>
              <a:rPr lang="en-US" sz="1600" dirty="0"/>
              <a:t>Well, first of all, congratulations!</a:t>
            </a:r>
          </a:p>
          <a:p>
            <a:endParaRPr lang="en-US" sz="1600" dirty="0"/>
          </a:p>
          <a:p>
            <a:r>
              <a:rPr lang="en-US" sz="1600" dirty="0"/>
              <a:t>Does that mean you can put a big check mark on that to-do item, and relax at the seaside with an umbrella drink at your side into infinity?</a:t>
            </a:r>
          </a:p>
          <a:p>
            <a:endParaRPr lang="en-US" sz="1600" dirty="0"/>
          </a:p>
          <a:p>
            <a:r>
              <a:rPr lang="en-US" sz="1600" dirty="0"/>
              <a:t>I’m sorry to say that the answer is a resounding no. </a:t>
            </a:r>
          </a:p>
          <a:p>
            <a:r>
              <a:rPr lang="en-US" sz="1600" dirty="0"/>
              <a:t>In 2019, CIDM conducted a survey of our members and asked them (among other things) about the effectiveness of their taxonomies. </a:t>
            </a:r>
          </a:p>
          <a:p>
            <a:r>
              <a:rPr lang="en-US" sz="1600" dirty="0"/>
              <a:t>42% of the the respondents who have had a taxonomy in place for 5 or more years rated it  as only “better than nothing”</a:t>
            </a:r>
          </a:p>
          <a:p>
            <a:endParaRPr lang="en-US" sz="1600" dirty="0"/>
          </a:p>
          <a:p>
            <a:r>
              <a:rPr lang="en-US" sz="1600" dirty="0"/>
              <a:t>You can bet this is because they haven’t given that taxonomy proper care and feeding</a:t>
            </a:r>
          </a:p>
          <a:p>
            <a:r>
              <a:rPr lang="en-US" sz="1600" dirty="0"/>
              <a:t>Why?</a:t>
            </a:r>
          </a:p>
          <a:p>
            <a:r>
              <a:rPr lang="en-US" sz="1600" dirty="0"/>
              <a:t>All taxonomies are a snapshot in time, and need to evolve and change.</a:t>
            </a:r>
          </a:p>
          <a:p>
            <a:r>
              <a:rPr lang="en-US" sz="1600" dirty="0"/>
              <a:t>Without proper processes in place, the taxonomy will atrophy in its effectiveness. &lt;next slide&gt;</a:t>
            </a:r>
          </a:p>
          <a:p>
            <a:endParaRPr lang="en-US" sz="1200" dirty="0"/>
          </a:p>
          <a:p>
            <a:endParaRPr lang="en-US" sz="1200" dirty="0"/>
          </a:p>
          <a:p>
            <a:endParaRPr lang="en-US" dirty="0"/>
          </a:p>
          <a:p>
            <a:endParaRPr lang="en-US" dirty="0"/>
          </a:p>
        </p:txBody>
      </p:sp>
      <p:sp>
        <p:nvSpPr>
          <p:cNvPr id="4" name="Slide Number Placeholder 3"/>
          <p:cNvSpPr>
            <a:spLocks noGrp="1"/>
          </p:cNvSpPr>
          <p:nvPr>
            <p:ph type="sldNum" sz="quarter" idx="5"/>
          </p:nvPr>
        </p:nvSpPr>
        <p:spPr/>
        <p:txBody>
          <a:bodyPr/>
          <a:lstStyle/>
          <a:p>
            <a:fld id="{08376C85-C65F-5D4F-A8F7-E139E090F5D7}" type="slidenum">
              <a:rPr lang="en-US" smtClean="0"/>
              <a:t>3</a:t>
            </a:fld>
            <a:endParaRPr lang="en-US"/>
          </a:p>
        </p:txBody>
      </p:sp>
    </p:spTree>
    <p:extLst>
      <p:ext uri="{BB962C8B-B14F-4D97-AF65-F5344CB8AC3E}">
        <p14:creationId xmlns:p14="http://schemas.microsoft.com/office/powerpoint/2010/main" val="3963375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152400"/>
            <a:ext cx="5486400" cy="3086100"/>
          </a:xfrm>
        </p:spPr>
      </p:sp>
      <p:sp>
        <p:nvSpPr>
          <p:cNvPr id="3" name="Notes Placeholder 2"/>
          <p:cNvSpPr>
            <a:spLocks noGrp="1"/>
          </p:cNvSpPr>
          <p:nvPr>
            <p:ph type="body" idx="1"/>
          </p:nvPr>
        </p:nvSpPr>
        <p:spPr>
          <a:xfrm>
            <a:off x="450574" y="3352800"/>
            <a:ext cx="5874026" cy="5638800"/>
          </a:xfrm>
        </p:spPr>
        <p:txBody>
          <a:bodyPr/>
          <a:lstStyle/>
          <a:p>
            <a:r>
              <a:rPr lang="en-US" sz="1600" dirty="0"/>
              <a:t>(No video, so talk fast!)</a:t>
            </a:r>
          </a:p>
          <a:p>
            <a:endParaRPr lang="en-US" sz="1600" dirty="0"/>
          </a:p>
          <a:p>
            <a:r>
              <a:rPr lang="en-US" sz="1600" dirty="0"/>
              <a:t>I know this is a wall of words, but these are the 10</a:t>
            </a:r>
          </a:p>
          <a:p>
            <a:r>
              <a:rPr lang="en-US" sz="1600" dirty="0"/>
              <a:t>Criteria we use  to evaluate and assess taxonomy maturity, and this is a part of our overall process maturity.</a:t>
            </a:r>
          </a:p>
          <a:p>
            <a:endParaRPr lang="en-US" sz="1600" dirty="0"/>
          </a:p>
          <a:p>
            <a:r>
              <a:rPr lang="en-US" sz="1600" dirty="0"/>
              <a:t>We look at how an organization is doing in each area of care and feeding, including</a:t>
            </a:r>
          </a:p>
          <a:p>
            <a:endParaRPr lang="en-US" sz="1600" dirty="0"/>
          </a:p>
          <a:p>
            <a:pPr marL="228600" indent="-228600">
              <a:buAutoNum type="arabicPeriod"/>
            </a:pPr>
            <a:r>
              <a:rPr lang="en-US" sz="1600" dirty="0"/>
              <a:t>What is level of management support and engagement? </a:t>
            </a:r>
          </a:p>
          <a:p>
            <a:pPr marL="228600" indent="-228600">
              <a:buAutoNum type="arabicPeriod"/>
            </a:pPr>
            <a:r>
              <a:rPr lang="en-US" sz="1600" dirty="0"/>
              <a:t>Is there a well articulated strategy?</a:t>
            </a:r>
          </a:p>
          <a:p>
            <a:pPr marL="228600" indent="-228600">
              <a:buAutoNum type="arabicPeriod"/>
            </a:pPr>
            <a:r>
              <a:rPr lang="en-US" sz="1600" dirty="0"/>
              <a:t>Who uses the taxonomy and what does it enable?</a:t>
            </a:r>
          </a:p>
          <a:p>
            <a:pPr marL="228600" indent="-228600">
              <a:buAutoNum type="arabicPeriod"/>
            </a:pPr>
            <a:r>
              <a:rPr lang="en-US" sz="1600" dirty="0"/>
              <a:t>How rigorously are the corresponding metadata values enforced?</a:t>
            </a:r>
          </a:p>
          <a:p>
            <a:pPr marL="228600" indent="-228600">
              <a:buAutoNum type="arabicPeriod"/>
            </a:pPr>
            <a:r>
              <a:rPr lang="en-US" sz="1600" dirty="0"/>
              <a:t>What’s the change control process and what happens to the content when values change?</a:t>
            </a:r>
          </a:p>
          <a:p>
            <a:pPr marL="228600" indent="-228600">
              <a:buAutoNum type="arabicPeriod"/>
            </a:pPr>
            <a:r>
              <a:rPr lang="en-US" sz="1600" dirty="0"/>
              <a:t>How are the writers trained?</a:t>
            </a:r>
          </a:p>
          <a:p>
            <a:pPr marL="228600" indent="-228600">
              <a:buAutoNum type="arabicPeriod"/>
            </a:pPr>
            <a:r>
              <a:rPr lang="en-US" sz="1600" dirty="0"/>
              <a:t>How is the taxonomy documented and maintained?</a:t>
            </a:r>
          </a:p>
          <a:p>
            <a:pPr marL="228600" indent="-228600">
              <a:buAutoNum type="arabicPeriod"/>
            </a:pPr>
            <a:r>
              <a:rPr lang="en-US" sz="1600" dirty="0"/>
              <a:t>What other parts of the organization also use the same values?</a:t>
            </a:r>
          </a:p>
          <a:p>
            <a:pPr marL="228600" indent="-228600">
              <a:buAutoNum type="arabicPeriod"/>
            </a:pPr>
            <a:endParaRPr lang="en-US" sz="1600" dirty="0"/>
          </a:p>
          <a:p>
            <a:pPr marL="0" indent="0" algn="l">
              <a:buNone/>
            </a:pPr>
            <a:r>
              <a:rPr lang="en-US" sz="1600" dirty="0"/>
              <a:t>I won’t have time to walk through all of these…&lt;next slide&gt;</a:t>
            </a:r>
          </a:p>
          <a:p>
            <a:pPr marL="0" indent="0" algn="l">
              <a:buNone/>
            </a:pPr>
            <a:endParaRPr lang="en-US" dirty="0"/>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E1E99AF4-C8D2-4D40-BCF4-D101885EA878}" type="slidenum">
              <a:rPr lang="en-GB" smtClean="0"/>
              <a:t>4</a:t>
            </a:fld>
            <a:endParaRPr lang="en-GB" dirty="0"/>
          </a:p>
        </p:txBody>
      </p:sp>
    </p:spTree>
    <p:extLst>
      <p:ext uri="{BB962C8B-B14F-4D97-AF65-F5344CB8AC3E}">
        <p14:creationId xmlns:p14="http://schemas.microsoft.com/office/powerpoint/2010/main" val="1157318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81000"/>
            <a:ext cx="5486400" cy="3086100"/>
          </a:xfrm>
        </p:spPr>
      </p:sp>
      <p:sp>
        <p:nvSpPr>
          <p:cNvPr id="3" name="Notes Placeholder 2"/>
          <p:cNvSpPr>
            <a:spLocks noGrp="1"/>
          </p:cNvSpPr>
          <p:nvPr>
            <p:ph type="body" idx="1"/>
          </p:nvPr>
        </p:nvSpPr>
        <p:spPr>
          <a:xfrm>
            <a:off x="457200" y="3733800"/>
            <a:ext cx="5486400" cy="4419600"/>
          </a:xfrm>
        </p:spPr>
        <p:txBody>
          <a:bodyPr/>
          <a:lstStyle/>
          <a:p>
            <a:r>
              <a:rPr lang="en-US" sz="1600" dirty="0"/>
              <a:t>I am going to focus on 3 of those 10 criteria, and they are:</a:t>
            </a:r>
          </a:p>
          <a:p>
            <a:endParaRPr lang="en-US" sz="1600" dirty="0"/>
          </a:p>
          <a:p>
            <a:r>
              <a:rPr lang="en-US" sz="1600" dirty="0"/>
              <a:t>!. Taxonomy Maintenance ==the processes around auditing, testing and communications about your taxonomy</a:t>
            </a:r>
          </a:p>
          <a:p>
            <a:r>
              <a:rPr lang="en-US" sz="1600" dirty="0"/>
              <a:t>2. Change Control == the process by which you’ll decide what to change and when. Also how to bring on new content domains</a:t>
            </a:r>
          </a:p>
          <a:p>
            <a:r>
              <a:rPr lang="en-US" sz="1600" dirty="0"/>
              <a:t>3. Conformance and validation== How to ensure taxonomy is doing what you need it to</a:t>
            </a:r>
          </a:p>
          <a:p>
            <a:endParaRPr lang="en-US" sz="1600" dirty="0"/>
          </a:p>
          <a:p>
            <a:r>
              <a:rPr lang="en-US" sz="1600" dirty="0"/>
              <a:t>I’ll talk about some things you can do for each area to continue to mature your taxonomy environment </a:t>
            </a:r>
          </a:p>
          <a:p>
            <a:endParaRPr lang="en-US" sz="1600" dirty="0"/>
          </a:p>
          <a:p>
            <a:r>
              <a:rPr lang="en-US" sz="1600" dirty="0"/>
              <a:t>&lt;next slide&gt;</a:t>
            </a:r>
          </a:p>
          <a:p>
            <a:endParaRPr lang="en-US" dirty="0"/>
          </a:p>
          <a:p>
            <a:endParaRPr lang="en-US" dirty="0"/>
          </a:p>
        </p:txBody>
      </p:sp>
      <p:sp>
        <p:nvSpPr>
          <p:cNvPr id="4" name="Slide Number Placeholder 3"/>
          <p:cNvSpPr>
            <a:spLocks noGrp="1"/>
          </p:cNvSpPr>
          <p:nvPr>
            <p:ph type="sldNum" sz="quarter" idx="5"/>
          </p:nvPr>
        </p:nvSpPr>
        <p:spPr/>
        <p:txBody>
          <a:bodyPr/>
          <a:lstStyle/>
          <a:p>
            <a:fld id="{E1E99AF4-C8D2-4D40-BCF4-D101885EA878}" type="slidenum">
              <a:rPr lang="en-GB" smtClean="0"/>
              <a:t>5</a:t>
            </a:fld>
            <a:endParaRPr lang="en-GB" dirty="0"/>
          </a:p>
        </p:txBody>
      </p:sp>
    </p:spTree>
    <p:extLst>
      <p:ext uri="{BB962C8B-B14F-4D97-AF65-F5344CB8AC3E}">
        <p14:creationId xmlns:p14="http://schemas.microsoft.com/office/powerpoint/2010/main" val="1492677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114300"/>
            <a:ext cx="4537075" cy="2552700"/>
          </a:xfrm>
        </p:spPr>
      </p:sp>
      <p:sp>
        <p:nvSpPr>
          <p:cNvPr id="3" name="Notes Placeholder 2"/>
          <p:cNvSpPr>
            <a:spLocks noGrp="1"/>
          </p:cNvSpPr>
          <p:nvPr>
            <p:ph type="body" idx="1"/>
          </p:nvPr>
        </p:nvSpPr>
        <p:spPr>
          <a:xfrm>
            <a:off x="419100" y="2856706"/>
            <a:ext cx="6019800" cy="5638800"/>
          </a:xfrm>
        </p:spPr>
        <p:txBody>
          <a:bodyPr/>
          <a:lstStyle/>
          <a:p>
            <a:pPr marL="228600" indent="-228600">
              <a:buAutoNum type="arabicPeriod"/>
            </a:pPr>
            <a:r>
              <a:rPr lang="en-US" sz="1400" b="1" dirty="0"/>
              <a:t>How will you discover a change needs to be made?</a:t>
            </a:r>
          </a:p>
          <a:p>
            <a:pPr marL="685800" lvl="1" indent="-228600">
              <a:buAutoNum type="arabicPeriod"/>
            </a:pPr>
            <a:r>
              <a:rPr lang="en-US" sz="1400" dirty="0"/>
              <a:t>Part of a new “product” project process or some other process</a:t>
            </a:r>
          </a:p>
          <a:p>
            <a:pPr marL="685800" lvl="1" indent="-228600">
              <a:buAutoNum type="arabicPeriod"/>
            </a:pPr>
            <a:r>
              <a:rPr lang="en-US" sz="1400" dirty="0"/>
              <a:t>Web Analytics</a:t>
            </a:r>
          </a:p>
          <a:p>
            <a:pPr marL="685800" lvl="1" indent="-228600">
              <a:buAutoNum type="arabicPeriod"/>
            </a:pPr>
            <a:r>
              <a:rPr lang="en-US" sz="1400" dirty="0"/>
              <a:t>Marketing or change in enterprise taxonomy</a:t>
            </a:r>
          </a:p>
          <a:p>
            <a:pPr marL="685800" lvl="1" indent="-228600">
              <a:buAutoNum type="arabicPeriod"/>
            </a:pPr>
            <a:r>
              <a:rPr lang="en-US" sz="1400" dirty="0"/>
              <a:t>Competitive analysis</a:t>
            </a:r>
          </a:p>
          <a:p>
            <a:pPr marL="685800" lvl="1" indent="-228600">
              <a:buAutoNum type="arabicPeriod"/>
            </a:pPr>
            <a:r>
              <a:rPr lang="en-US" sz="1400" dirty="0"/>
              <a:t>Result of audit</a:t>
            </a:r>
          </a:p>
          <a:p>
            <a:pPr marL="685800" lvl="1" indent="-228600">
              <a:buAutoNum type="arabicPeriod"/>
            </a:pPr>
            <a:r>
              <a:rPr lang="en-US" sz="1400" dirty="0"/>
              <a:t>PLC</a:t>
            </a:r>
          </a:p>
          <a:p>
            <a:pPr marL="457200" lvl="1" indent="0">
              <a:buNone/>
            </a:pPr>
            <a:r>
              <a:rPr lang="en-US" sz="1400" dirty="0"/>
              <a:t>Maturation suggestion—continue to expand your input sources, move from reactive to proactive </a:t>
            </a:r>
          </a:p>
          <a:p>
            <a:pPr marL="228600" indent="-228600">
              <a:buAutoNum type="arabicPeriod"/>
            </a:pPr>
            <a:r>
              <a:rPr lang="en-US" sz="1400" dirty="0"/>
              <a:t>H</a:t>
            </a:r>
            <a:r>
              <a:rPr lang="en-US" sz="1400" b="1" dirty="0"/>
              <a:t>ow will you approve/finalize the change?</a:t>
            </a:r>
          </a:p>
          <a:p>
            <a:pPr marL="685800" lvl="1" indent="-228600">
              <a:buAutoNum type="arabicPeriod"/>
            </a:pPr>
            <a:r>
              <a:rPr lang="en-US" sz="1400" dirty="0"/>
              <a:t>CCB</a:t>
            </a:r>
          </a:p>
          <a:p>
            <a:pPr marL="228600" indent="-228600">
              <a:buAutoNum type="arabicPeriod"/>
            </a:pPr>
            <a:r>
              <a:rPr lang="en-US" sz="1400" dirty="0"/>
              <a:t>How will you test the change?</a:t>
            </a:r>
          </a:p>
          <a:p>
            <a:pPr marL="685800" lvl="1" indent="-228600">
              <a:buAutoNum type="arabicPeriod"/>
            </a:pPr>
            <a:r>
              <a:rPr lang="en-US" sz="1400" dirty="0"/>
              <a:t>QA</a:t>
            </a:r>
          </a:p>
          <a:p>
            <a:pPr marL="685800" lvl="1" indent="-228600">
              <a:buAutoNum type="arabicPeriod"/>
            </a:pPr>
            <a:r>
              <a:rPr lang="en-US" sz="1400" dirty="0"/>
              <a:t>User testing</a:t>
            </a:r>
          </a:p>
          <a:p>
            <a:pPr marL="685800" lvl="1" indent="-228600">
              <a:buAutoNum type="arabicPeriod"/>
            </a:pPr>
            <a:r>
              <a:rPr lang="en-US" sz="1400" dirty="0"/>
              <a:t>Stakeholders</a:t>
            </a:r>
          </a:p>
          <a:p>
            <a:pPr marL="228600" indent="-228600">
              <a:buAutoNum type="arabicPeriod"/>
            </a:pPr>
            <a:r>
              <a:rPr lang="en-US" sz="1400" dirty="0"/>
              <a:t>How will you make the change?</a:t>
            </a:r>
          </a:p>
          <a:p>
            <a:pPr marL="685800" lvl="1" indent="-228600">
              <a:buAutoNum type="arabicPeriod"/>
            </a:pPr>
            <a:r>
              <a:rPr lang="en-US" sz="1400" dirty="0"/>
              <a:t>Timing of changes</a:t>
            </a:r>
          </a:p>
          <a:p>
            <a:pPr marL="1143000" lvl="2" indent="-228600">
              <a:buAutoNum type="arabicPeriod"/>
            </a:pPr>
            <a:r>
              <a:rPr lang="en-US" sz="1400" dirty="0"/>
              <a:t>Regular cadence</a:t>
            </a:r>
          </a:p>
          <a:p>
            <a:pPr marL="1143000" lvl="2" indent="-228600">
              <a:buAutoNum type="arabicPeriod"/>
            </a:pPr>
            <a:r>
              <a:rPr lang="en-US" sz="1400" dirty="0"/>
              <a:t>As needed</a:t>
            </a:r>
          </a:p>
          <a:p>
            <a:pPr marL="685800" lvl="1" indent="-228600">
              <a:buAutoNum type="arabicPeriod"/>
            </a:pPr>
            <a:r>
              <a:rPr lang="en-US" sz="1400" b="1" dirty="0"/>
              <a:t>Communications –how will you let people know about changes? </a:t>
            </a:r>
          </a:p>
          <a:p>
            <a:pPr marL="1143000" lvl="2" indent="-228600">
              <a:buAutoNum type="arabicPeriod"/>
            </a:pPr>
            <a:r>
              <a:rPr lang="en-US" sz="1400" dirty="0"/>
              <a:t>Stakeholders</a:t>
            </a:r>
          </a:p>
          <a:p>
            <a:pPr marL="1143000" lvl="2" indent="-228600">
              <a:buAutoNum type="arabicPeriod"/>
            </a:pPr>
            <a:r>
              <a:rPr lang="en-US" sz="1400" dirty="0"/>
              <a:t>Users</a:t>
            </a:r>
          </a:p>
          <a:p>
            <a:pPr marL="1143000" lvl="2" indent="-228600">
              <a:buAutoNum type="arabicPeriod"/>
            </a:pPr>
            <a:r>
              <a:rPr lang="en-US" sz="1400" dirty="0"/>
              <a:t>Enterprise</a:t>
            </a:r>
          </a:p>
          <a:p>
            <a:pPr marL="685800" lvl="1" indent="-228600">
              <a:buAutoNum type="arabicPeriod"/>
            </a:pPr>
            <a:r>
              <a:rPr lang="en-US" sz="1400" dirty="0"/>
              <a:t>Content updates/retagging</a:t>
            </a:r>
          </a:p>
          <a:p>
            <a:pPr marL="228600" indent="-228600">
              <a:buAutoNum type="arabicPeriod"/>
            </a:pPr>
            <a:r>
              <a:rPr lang="en-US" sz="1400" b="1" dirty="0"/>
              <a:t>How will you document the changes? Do you need a rollout? Training for writers? </a:t>
            </a:r>
          </a:p>
          <a:p>
            <a:pPr marL="685800" lvl="1" indent="-228600">
              <a:buAutoNum type="arabicPeriod"/>
            </a:pPr>
            <a:r>
              <a:rPr lang="en-US" sz="1400" dirty="0"/>
              <a:t>Release Notes with the release</a:t>
            </a:r>
          </a:p>
          <a:p>
            <a:pPr marL="685800" lvl="1" indent="-228600">
              <a:buAutoNum type="arabicPeriod"/>
            </a:pPr>
            <a:r>
              <a:rPr lang="en-US" sz="1400" dirty="0"/>
              <a:t>Wiki</a:t>
            </a:r>
          </a:p>
          <a:p>
            <a:pPr marL="685800" lvl="1" indent="-228600">
              <a:buAutoNum type="arabicPeriod"/>
            </a:pPr>
            <a:r>
              <a:rPr lang="en-US" sz="1400" dirty="0"/>
              <a:t>Document within the taxonomy deliverable itself</a:t>
            </a:r>
          </a:p>
          <a:p>
            <a:pPr marL="228600" lvl="0" indent="-228600">
              <a:buAutoNum type="arabicPeriod"/>
            </a:pPr>
            <a:r>
              <a:rPr lang="en-US" sz="1400" dirty="0"/>
              <a:t>Al</a:t>
            </a:r>
            <a:r>
              <a:rPr lang="en-US" sz="1400" b="1" dirty="0"/>
              <a:t>ignment with Taxonomy/Metadata/Content Strategy</a:t>
            </a:r>
          </a:p>
          <a:p>
            <a:pPr marL="685800" lvl="1" indent="-228600">
              <a:buAutoNum type="arabicPeriod"/>
            </a:pPr>
            <a:r>
              <a:rPr lang="en-US" sz="1400" dirty="0"/>
              <a:t>The TS should be aligned with the Corporate Goals/KPIs for the organization &lt;next slide&gt;</a:t>
            </a:r>
          </a:p>
          <a:p>
            <a:pPr marL="457200" lvl="1" indent="0">
              <a:buNone/>
            </a:pPr>
            <a:r>
              <a:rPr lang="en-US" sz="1400" dirty="0"/>
              <a:t>Maturation suggestions—ensure that your taxonomy is enabling the organization and preferably the enterprise content strategy</a:t>
            </a:r>
          </a:p>
          <a:p>
            <a:pPr marL="457200" lvl="1" indent="0">
              <a:buNone/>
            </a:pPr>
            <a:r>
              <a:rPr lang="en-US" sz="1400" dirty="0"/>
              <a:t>This could be moving to a customer journey, continuing to evangelizing the value of alignment or adoption   </a:t>
            </a:r>
          </a:p>
          <a:p>
            <a:pPr marL="685800" lvl="1" indent="-228600">
              <a:buAutoNum type="arabicPeriod"/>
            </a:pPr>
            <a:endParaRPr lang="en-US" sz="1400" dirty="0"/>
          </a:p>
          <a:p>
            <a:pPr marL="685800" lvl="1"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fld id="{08376C85-C65F-5D4F-A8F7-E139E090F5D7}" type="slidenum">
              <a:rPr lang="en-US" smtClean="0"/>
              <a:t>6</a:t>
            </a:fld>
            <a:endParaRPr lang="en-US"/>
          </a:p>
        </p:txBody>
      </p:sp>
    </p:spTree>
    <p:extLst>
      <p:ext uri="{BB962C8B-B14F-4D97-AF65-F5344CB8AC3E}">
        <p14:creationId xmlns:p14="http://schemas.microsoft.com/office/powerpoint/2010/main" val="3744957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152400"/>
            <a:ext cx="3927475" cy="2209800"/>
          </a:xfrm>
        </p:spPr>
      </p:sp>
      <p:sp>
        <p:nvSpPr>
          <p:cNvPr id="3" name="Notes Placeholder 2"/>
          <p:cNvSpPr>
            <a:spLocks noGrp="1"/>
          </p:cNvSpPr>
          <p:nvPr>
            <p:ph type="body" idx="1"/>
          </p:nvPr>
        </p:nvSpPr>
        <p:spPr>
          <a:xfrm>
            <a:off x="381000" y="2590800"/>
            <a:ext cx="5771322" cy="6324600"/>
          </a:xfrm>
        </p:spPr>
        <p:txBody>
          <a:bodyPr/>
          <a:lstStyle/>
          <a:p>
            <a:pPr marL="342900" indent="-342900">
              <a:buFont typeface="+mj-lt"/>
              <a:buAutoNum type="arabicPeriod"/>
            </a:pPr>
            <a:r>
              <a:rPr lang="en-US" sz="1600" b="1" dirty="0"/>
              <a:t>Change Control Board</a:t>
            </a:r>
          </a:p>
          <a:p>
            <a:pPr marL="171450" indent="-171450">
              <a:buFont typeface="Arial" panose="020B0604020202020204" pitchFamily="34" charset="0"/>
              <a:buChar char="•"/>
            </a:pPr>
            <a:endParaRPr lang="en-US" sz="1600" dirty="0"/>
          </a:p>
          <a:p>
            <a:pPr marL="171450" indent="-171450">
              <a:buFont typeface="Arial" panose="020B0604020202020204" pitchFamily="34" charset="0"/>
              <a:buChar char="•"/>
            </a:pPr>
            <a:r>
              <a:rPr lang="en-US" sz="1600" dirty="0"/>
              <a:t>Roles</a:t>
            </a:r>
          </a:p>
          <a:p>
            <a:pPr marL="171450" indent="-171450">
              <a:buFont typeface="Arial" panose="020B0604020202020204" pitchFamily="34" charset="0"/>
              <a:buChar char="•"/>
            </a:pPr>
            <a:r>
              <a:rPr lang="en-US" sz="1600" dirty="0"/>
              <a:t>Voting mechanism</a:t>
            </a:r>
          </a:p>
          <a:p>
            <a:pPr marL="171450" indent="-171450">
              <a:buFont typeface="Arial" panose="020B0604020202020204" pitchFamily="34" charset="0"/>
              <a:buChar char="•"/>
            </a:pPr>
            <a:r>
              <a:rPr lang="en-US" sz="1600" dirty="0"/>
              <a:t>Term of members</a:t>
            </a:r>
          </a:p>
          <a:p>
            <a:pPr marL="171450" indent="-171450">
              <a:buFont typeface="Arial" panose="020B0604020202020204" pitchFamily="34" charset="0"/>
              <a:buChar char="•"/>
            </a:pPr>
            <a:r>
              <a:rPr lang="en-US" sz="1600" dirty="0"/>
              <a:t>Requesting, making, implementing changes</a:t>
            </a:r>
          </a:p>
          <a:p>
            <a:pPr marL="171450" indent="-171450">
              <a:buFont typeface="Arial" panose="020B0604020202020204" pitchFamily="34" charset="0"/>
              <a:buChar char="•"/>
            </a:pPr>
            <a:r>
              <a:rPr lang="en-US" sz="1600" dirty="0"/>
              <a:t>Communications to stakeholders, consumers, other </a:t>
            </a:r>
          </a:p>
          <a:p>
            <a:pPr marL="342900" indent="-342900">
              <a:buFont typeface="+mj-lt"/>
              <a:buAutoNum type="arabicPeriod"/>
            </a:pPr>
            <a:r>
              <a:rPr lang="en-US" sz="1600" dirty="0"/>
              <a:t>Processes</a:t>
            </a:r>
          </a:p>
          <a:p>
            <a:pPr marL="628650" lvl="1" indent="-171450">
              <a:buFont typeface="Arial" panose="020B0604020202020204" pitchFamily="34" charset="0"/>
              <a:buChar char="•"/>
            </a:pPr>
            <a:r>
              <a:rPr lang="en-US" sz="1600" dirty="0"/>
              <a:t>Approving changes (consensus or majority vote)</a:t>
            </a:r>
          </a:p>
          <a:p>
            <a:pPr marL="628650" lvl="1" indent="-171450">
              <a:buFont typeface="Arial" panose="020B0604020202020204" pitchFamily="34" charset="0"/>
              <a:buChar char="•"/>
            </a:pPr>
            <a:r>
              <a:rPr lang="en-US" sz="1600" dirty="0"/>
              <a:t>Bringing in new content domains</a:t>
            </a:r>
          </a:p>
          <a:p>
            <a:pPr marL="628650" lvl="1" indent="-171450">
              <a:buFont typeface="Arial" panose="020B0604020202020204" pitchFamily="34" charset="0"/>
              <a:buChar char="•"/>
            </a:pPr>
            <a:r>
              <a:rPr lang="en-US" sz="1600" dirty="0"/>
              <a:t>Updates</a:t>
            </a:r>
          </a:p>
          <a:p>
            <a:pPr marL="171450" lvl="0" indent="-171450">
              <a:buFont typeface="Arial" panose="020B0604020202020204" pitchFamily="34" charset="0"/>
              <a:buChar char="•"/>
            </a:pPr>
            <a:r>
              <a:rPr lang="en-US" sz="1600" dirty="0"/>
              <a:t>Maturation—move from reactive to proactive </a:t>
            </a:r>
          </a:p>
          <a:p>
            <a:pPr marL="171450" lvl="0" indent="-171450">
              <a:buFont typeface="Arial" panose="020B0604020202020204" pitchFamily="34" charset="0"/>
              <a:buChar char="•"/>
            </a:pPr>
            <a:r>
              <a:rPr lang="en-US" sz="1600" b="1" dirty="0"/>
              <a:t>Ship</a:t>
            </a:r>
            <a:endParaRPr lang="en-US" sz="1600" b="0" dirty="0"/>
          </a:p>
          <a:p>
            <a:pPr marL="171450" lvl="0" indent="-171450">
              <a:buFont typeface="Arial" panose="020B0604020202020204" pitchFamily="34" charset="0"/>
              <a:buChar char="•"/>
            </a:pPr>
            <a:r>
              <a:rPr lang="en-US" sz="1600" b="1" dirty="0"/>
              <a:t>Change Request form</a:t>
            </a:r>
          </a:p>
          <a:p>
            <a:pPr marL="628650" lvl="1" indent="-171450">
              <a:buFont typeface="Arial" panose="020B0604020202020204" pitchFamily="34" charset="0"/>
              <a:buChar char="•"/>
            </a:pPr>
            <a:r>
              <a:rPr lang="en-US" sz="1600" dirty="0"/>
              <a:t>What-Why-When</a:t>
            </a:r>
          </a:p>
          <a:p>
            <a:pPr marL="628650" lvl="1" indent="-171450">
              <a:buFont typeface="Arial" panose="020B0604020202020204" pitchFamily="34" charset="0"/>
              <a:buChar char="•"/>
            </a:pPr>
            <a:r>
              <a:rPr lang="en-US" sz="1600" dirty="0"/>
              <a:t>Evaluation/Assessment</a:t>
            </a:r>
          </a:p>
          <a:p>
            <a:pPr marL="628650" lvl="1" indent="-171450">
              <a:buFont typeface="Arial" panose="020B0604020202020204" pitchFamily="34" charset="0"/>
              <a:buChar char="•"/>
            </a:pPr>
            <a:r>
              <a:rPr lang="en-US" sz="1600" dirty="0"/>
              <a:t>Options considered</a:t>
            </a:r>
          </a:p>
          <a:p>
            <a:pPr marL="628650" lvl="1" indent="-171450">
              <a:buFont typeface="Arial" panose="020B0604020202020204" pitchFamily="34" charset="0"/>
              <a:buChar char="•"/>
            </a:pPr>
            <a:r>
              <a:rPr lang="en-US" sz="1600" dirty="0"/>
              <a:t>Stakeholders</a:t>
            </a:r>
          </a:p>
          <a:p>
            <a:pPr marL="1085850" lvl="2" indent="-171450">
              <a:buFont typeface="Arial" panose="020B0604020202020204" pitchFamily="34" charset="0"/>
              <a:buChar char="•"/>
            </a:pPr>
            <a:r>
              <a:rPr lang="en-US" sz="1600" dirty="0"/>
              <a:t>RACI</a:t>
            </a:r>
          </a:p>
          <a:p>
            <a:pPr marL="342900" lvl="0" indent="-342900">
              <a:buFont typeface="+mj-lt"/>
              <a:buAutoNum type="arabicPeriod"/>
            </a:pPr>
            <a:r>
              <a:rPr lang="en-US" sz="1600" b="1" dirty="0"/>
              <a:t>Onboarding new content domains</a:t>
            </a:r>
          </a:p>
          <a:p>
            <a:pPr marL="0" lvl="0" indent="0">
              <a:buFont typeface="+mj-lt"/>
              <a:buNone/>
            </a:pPr>
            <a:r>
              <a:rPr lang="en-US" sz="1600" dirty="0"/>
              <a:t>FOMO—is real!</a:t>
            </a:r>
          </a:p>
          <a:p>
            <a:pPr marL="0" lvl="0" indent="0">
              <a:buFont typeface="+mj-lt"/>
              <a:buNone/>
            </a:pPr>
            <a:r>
              <a:rPr lang="en-US" sz="1600" dirty="0"/>
              <a:t>How will you evaluate requirements, and assess for gaps</a:t>
            </a:r>
          </a:p>
          <a:p>
            <a:pPr marL="0" lvl="0" indent="0">
              <a:buFont typeface="+mj-lt"/>
              <a:buNone/>
            </a:pPr>
            <a:r>
              <a:rPr lang="en-US" sz="1600" dirty="0"/>
              <a:t>How will you make sure that bringing on new content domains enables reuse and alignment, but doesn’t put your organizations goals at risk? </a:t>
            </a:r>
          </a:p>
          <a:p>
            <a:pPr marL="342900" lvl="0" indent="-342900">
              <a:buFont typeface="+mj-lt"/>
              <a:buAutoNum type="arabicPeriod"/>
            </a:pPr>
            <a:r>
              <a:rPr lang="en-US" sz="1600" b="1" dirty="0"/>
              <a:t>Management support</a:t>
            </a:r>
          </a:p>
          <a:p>
            <a:pPr marL="628650" lvl="1" indent="-171450">
              <a:buFont typeface="Arial" panose="020B0604020202020204" pitchFamily="34" charset="0"/>
              <a:buChar char="•"/>
            </a:pPr>
            <a:r>
              <a:rPr lang="en-US" sz="1600" dirty="0"/>
              <a:t>Time allocation</a:t>
            </a:r>
          </a:p>
          <a:p>
            <a:pPr marL="628650" lvl="1" indent="-171450">
              <a:buFont typeface="Arial" panose="020B0604020202020204" pitchFamily="34" charset="0"/>
              <a:buChar char="•"/>
            </a:pPr>
            <a:r>
              <a:rPr lang="en-US" sz="1600" dirty="0"/>
              <a:t>Momentum</a:t>
            </a:r>
          </a:p>
          <a:p>
            <a:pPr marL="457200" lvl="1" indent="0">
              <a:buFont typeface="Arial" panose="020B0604020202020204" pitchFamily="34" charset="0"/>
              <a:buNone/>
            </a:pPr>
            <a:r>
              <a:rPr lang="en-US" sz="1600" dirty="0"/>
              <a:t>Maturation—moving higher up the management chain in support of the taxonomy efforts, or backing of more managers across multiple content domains</a:t>
            </a:r>
          </a:p>
          <a:p>
            <a:pPr marL="171450" lvl="0" indent="-171450">
              <a:buFont typeface="Arial" panose="020B0604020202020204" pitchFamily="34" charset="0"/>
              <a:buChar char="•"/>
            </a:pPr>
            <a:r>
              <a:rPr lang="en-US" sz="1600" dirty="0"/>
              <a:t>Change backlog</a:t>
            </a:r>
          </a:p>
          <a:p>
            <a:pPr marL="171450" lvl="0" indent="-171450">
              <a:buFont typeface="Arial" panose="020B0604020202020204" pitchFamily="34" charset="0"/>
              <a:buChar char="•"/>
            </a:pPr>
            <a:r>
              <a:rPr lang="en-US" sz="1600" b="1" dirty="0"/>
              <a:t>Alignment with Taxonomy/Metadata/Content Strategy</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The TS should be aligned with the Corporate Goals/KPIs for the organization </a:t>
            </a:r>
          </a:p>
          <a:p>
            <a:endParaRPr lang="en-US" dirty="0"/>
          </a:p>
          <a:p>
            <a:r>
              <a:rPr lang="en-US" dirty="0"/>
              <a:t>&lt;next slide&gt;</a:t>
            </a:r>
          </a:p>
          <a:p>
            <a:endParaRPr lang="en-US" dirty="0"/>
          </a:p>
          <a:p>
            <a:endParaRPr lang="en-US" dirty="0"/>
          </a:p>
          <a:p>
            <a:r>
              <a:rPr lang="en-US" dirty="0"/>
              <a:t>One maturation strategy is to move from reactive to proactive!</a:t>
            </a:r>
          </a:p>
          <a:p>
            <a:endParaRPr lang="en-US" dirty="0"/>
          </a:p>
        </p:txBody>
      </p:sp>
      <p:sp>
        <p:nvSpPr>
          <p:cNvPr id="4" name="Slide Number Placeholder 3"/>
          <p:cNvSpPr>
            <a:spLocks noGrp="1"/>
          </p:cNvSpPr>
          <p:nvPr>
            <p:ph type="sldNum" sz="quarter" idx="5"/>
          </p:nvPr>
        </p:nvSpPr>
        <p:spPr/>
        <p:txBody>
          <a:bodyPr/>
          <a:lstStyle/>
          <a:p>
            <a:fld id="{08376C85-C65F-5D4F-A8F7-E139E090F5D7}" type="slidenum">
              <a:rPr lang="en-US" smtClean="0"/>
              <a:t>7</a:t>
            </a:fld>
            <a:endParaRPr lang="en-US"/>
          </a:p>
        </p:txBody>
      </p:sp>
    </p:spTree>
    <p:extLst>
      <p:ext uri="{BB962C8B-B14F-4D97-AF65-F5344CB8AC3E}">
        <p14:creationId xmlns:p14="http://schemas.microsoft.com/office/powerpoint/2010/main" val="2356049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5163" y="228600"/>
            <a:ext cx="5486400" cy="3086100"/>
          </a:xfrm>
        </p:spPr>
      </p:sp>
      <p:sp>
        <p:nvSpPr>
          <p:cNvPr id="3" name="Notes Placeholder 2"/>
          <p:cNvSpPr>
            <a:spLocks noGrp="1"/>
          </p:cNvSpPr>
          <p:nvPr>
            <p:ph type="body" idx="1"/>
          </p:nvPr>
        </p:nvSpPr>
        <p:spPr>
          <a:xfrm>
            <a:off x="665163" y="3581399"/>
            <a:ext cx="5486400" cy="5103813"/>
          </a:xfrm>
        </p:spPr>
        <p:txBody>
          <a:bodyPr/>
          <a:lstStyle/>
          <a:p>
            <a:pPr marL="0" indent="0">
              <a:buFont typeface="Arial" panose="020B0604020202020204" pitchFamily="34" charset="0"/>
              <a:buNone/>
            </a:pPr>
            <a:r>
              <a:rPr lang="en-US" sz="1600" b="1" dirty="0"/>
              <a:t>Taxonomy conformance and management have multiple facets—</a:t>
            </a:r>
          </a:p>
          <a:p>
            <a:pPr marL="171450" indent="-171450">
              <a:buFont typeface="Arial" panose="020B0604020202020204" pitchFamily="34" charset="0"/>
              <a:buChar char="•"/>
            </a:pPr>
            <a:r>
              <a:rPr lang="en-US" sz="1600" dirty="0"/>
              <a:t>That is, the content must conform to the proper metadata tagging </a:t>
            </a:r>
          </a:p>
          <a:p>
            <a:pPr marL="171450" indent="-171450">
              <a:buFont typeface="Arial" panose="020B0604020202020204" pitchFamily="34" charset="0"/>
              <a:buChar char="•"/>
            </a:pPr>
            <a:r>
              <a:rPr lang="en-US" sz="1600" dirty="0"/>
              <a:t>But also web analytics customer feedback must confirm that the taxonomy is doing what you need it to, whether that is:</a:t>
            </a:r>
          </a:p>
          <a:p>
            <a:pPr marL="628650" lvl="1" indent="-171450">
              <a:buFont typeface="Arial" panose="020B0604020202020204" pitchFamily="34" charset="0"/>
              <a:buChar char="•"/>
            </a:pPr>
            <a:r>
              <a:rPr lang="en-US" sz="1600" dirty="0"/>
              <a:t>Improving search</a:t>
            </a:r>
          </a:p>
          <a:p>
            <a:pPr marL="628650" lvl="1" indent="-171450">
              <a:buFont typeface="Arial" panose="020B0604020202020204" pitchFamily="34" charset="0"/>
              <a:buChar char="•"/>
            </a:pPr>
            <a:r>
              <a:rPr lang="en-US" sz="1600" dirty="0"/>
              <a:t>Providing audience specific content</a:t>
            </a:r>
          </a:p>
          <a:p>
            <a:pPr marL="628650" lvl="1" indent="-171450">
              <a:buFont typeface="Arial" panose="020B0604020202020204" pitchFamily="34" charset="0"/>
              <a:buChar char="•"/>
            </a:pPr>
            <a:r>
              <a:rPr lang="en-US" sz="1600" dirty="0"/>
              <a:t>Allowing users to scope content by product or whatever lens is important to your organization or is a part of your content strategy </a:t>
            </a:r>
          </a:p>
          <a:p>
            <a:pPr marL="0" indent="0">
              <a:buFont typeface="Arial" panose="020B0604020202020204" pitchFamily="34" charset="0"/>
              <a:buNone/>
            </a:pPr>
            <a:r>
              <a:rPr lang="en-US" sz="1600" dirty="0"/>
              <a:t>Some conformance tools </a:t>
            </a:r>
          </a:p>
          <a:p>
            <a:pPr marL="171450" indent="-171450">
              <a:buFont typeface="Arial" panose="020B0604020202020204" pitchFamily="34" charset="0"/>
              <a:buChar char="•"/>
            </a:pPr>
            <a:r>
              <a:rPr lang="en-US" sz="1600" dirty="0"/>
              <a:t>Taxonomy inventory and/or audit--cadence</a:t>
            </a:r>
          </a:p>
          <a:p>
            <a:pPr marL="171450" indent="-171450">
              <a:buFont typeface="Arial" panose="020B0604020202020204" pitchFamily="34" charset="0"/>
              <a:buChar char="•"/>
            </a:pPr>
            <a:r>
              <a:rPr lang="en-US" sz="1600" dirty="0"/>
              <a:t>Visual representation for getting buy-in from stakeholders/internal users</a:t>
            </a:r>
          </a:p>
          <a:p>
            <a:pPr marL="171450" indent="-171450">
              <a:buFont typeface="Arial" panose="020B0604020202020204" pitchFamily="34" charset="0"/>
              <a:buChar char="•"/>
            </a:pPr>
            <a:r>
              <a:rPr lang="en-US" sz="1600" dirty="0"/>
              <a:t>Mange the taxonomy deliverables</a:t>
            </a:r>
          </a:p>
          <a:p>
            <a:pPr marL="628650" lvl="1" indent="-171450">
              <a:buFont typeface="Arial" panose="020B0604020202020204" pitchFamily="34" charset="0"/>
              <a:buChar char="•"/>
            </a:pPr>
            <a:r>
              <a:rPr lang="en-US" sz="1600" dirty="0"/>
              <a:t>Excel spreadsheet</a:t>
            </a:r>
          </a:p>
          <a:p>
            <a:pPr marL="628650" lvl="1" indent="-171450">
              <a:buFont typeface="Arial" panose="020B0604020202020204" pitchFamily="34" charset="0"/>
              <a:buChar char="•"/>
            </a:pPr>
            <a:r>
              <a:rPr lang="en-US" sz="1600" dirty="0"/>
              <a:t>Taxonomy tool</a:t>
            </a:r>
          </a:p>
          <a:p>
            <a:pPr marL="628650" lvl="1" indent="-171450">
              <a:buFont typeface="Arial" panose="020B0604020202020204" pitchFamily="34" charset="0"/>
              <a:buChar char="•"/>
            </a:pPr>
            <a:r>
              <a:rPr lang="en-US" sz="1600" dirty="0"/>
              <a:t>Mapping or lookup table</a:t>
            </a:r>
          </a:p>
          <a:p>
            <a:pPr marL="171450" indent="-171450">
              <a:buFont typeface="Arial" panose="020B0604020202020204" pitchFamily="34" charset="0"/>
              <a:buChar char="•"/>
            </a:pPr>
            <a:r>
              <a:rPr lang="en-US" sz="1600" dirty="0"/>
              <a:t>Rollout of changes</a:t>
            </a:r>
          </a:p>
          <a:p>
            <a:pPr marL="171450" indent="-171450">
              <a:buFont typeface="Arial" panose="020B0604020202020204" pitchFamily="34" charset="0"/>
              <a:buChar char="•"/>
            </a:pPr>
            <a:r>
              <a:rPr lang="en-US" sz="1600" dirty="0"/>
              <a:t>Testing the changes</a:t>
            </a:r>
          </a:p>
          <a:p>
            <a:pPr marL="628650" lvl="1" indent="-171450">
              <a:buFont typeface="Arial" panose="020B0604020202020204" pitchFamily="34" charset="0"/>
              <a:buChar char="•"/>
            </a:pPr>
            <a:r>
              <a:rPr lang="en-US" sz="1600" dirty="0"/>
              <a:t>Internally</a:t>
            </a:r>
          </a:p>
          <a:p>
            <a:pPr marL="628650" lvl="1" indent="-171450">
              <a:buFont typeface="Arial" panose="020B0604020202020204" pitchFamily="34" charset="0"/>
              <a:buChar char="•"/>
            </a:pPr>
            <a:r>
              <a:rPr lang="en-US" sz="1600" dirty="0"/>
              <a:t>User testing</a:t>
            </a:r>
          </a:p>
          <a:p>
            <a:pPr marL="171450" indent="-171450">
              <a:buFont typeface="Arial" panose="020B0604020202020204" pitchFamily="34" charset="0"/>
              <a:buChar char="•"/>
            </a:pPr>
            <a:r>
              <a:rPr lang="en-US" sz="1600" dirty="0"/>
              <a:t>Alignment with Taxonomy/Metadata/Content strategy</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The TS should be aligned with the Corporate Goals/KPIs for the organization, even as those goals evolve</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Alignment isn’t binary, and therefore is a part of the maturation process…</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p>
          <a:p>
            <a:pPr marL="45720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t>Maturation—most companies do not invest in cleaning up content as their metadata and taxonomy needs change. This is another area of maturation, to update tagging of existing content rather than just focusing on new content. </a:t>
            </a:r>
          </a:p>
          <a:p>
            <a:pPr marL="45720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t>Another area is around auditing, both the  content and the taxonomy against other classifications in your organization, if you don’t have an enterprise taxonomy</a:t>
            </a:r>
          </a:p>
          <a:p>
            <a:pPr marL="45720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t>The more you can audit, conform and </a:t>
            </a:r>
            <a:r>
              <a:rPr lang="en-US" sz="1600" dirty="0" err="1"/>
              <a:t>compy</a:t>
            </a:r>
            <a:r>
              <a:rPr lang="en-US" sz="1600" dirty="0"/>
              <a:t> the less </a:t>
            </a:r>
            <a:r>
              <a:rPr lang="en-US" sz="1600" dirty="0" err="1"/>
              <a:t>liely</a:t>
            </a:r>
            <a:r>
              <a:rPr lang="en-US" sz="1600" dirty="0"/>
              <a:t> it is your taxonomy will degrade over time</a:t>
            </a:r>
          </a:p>
          <a:p>
            <a:pPr marL="45720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p>
          <a:p>
            <a:pPr marL="45720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t>&lt;Next slide&gt;</a:t>
            </a:r>
          </a:p>
          <a:p>
            <a:endParaRPr lang="en-US" dirty="0"/>
          </a:p>
        </p:txBody>
      </p:sp>
      <p:sp>
        <p:nvSpPr>
          <p:cNvPr id="4" name="Slide Number Placeholder 3"/>
          <p:cNvSpPr>
            <a:spLocks noGrp="1"/>
          </p:cNvSpPr>
          <p:nvPr>
            <p:ph type="sldNum" sz="quarter" idx="5"/>
          </p:nvPr>
        </p:nvSpPr>
        <p:spPr/>
        <p:txBody>
          <a:bodyPr/>
          <a:lstStyle/>
          <a:p>
            <a:fld id="{08376C85-C65F-5D4F-A8F7-E139E090F5D7}" type="slidenum">
              <a:rPr lang="en-US" smtClean="0"/>
              <a:t>8</a:t>
            </a:fld>
            <a:endParaRPr lang="en-US"/>
          </a:p>
        </p:txBody>
      </p:sp>
    </p:spTree>
    <p:extLst>
      <p:ext uri="{BB962C8B-B14F-4D97-AF65-F5344CB8AC3E}">
        <p14:creationId xmlns:p14="http://schemas.microsoft.com/office/powerpoint/2010/main" val="733500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5163" y="457200"/>
            <a:ext cx="5486400" cy="3086100"/>
          </a:xfrm>
        </p:spPr>
      </p:sp>
      <p:sp>
        <p:nvSpPr>
          <p:cNvPr id="3" name="Notes Placeholder 2"/>
          <p:cNvSpPr>
            <a:spLocks noGrp="1"/>
          </p:cNvSpPr>
          <p:nvPr>
            <p:ph type="body" idx="1"/>
          </p:nvPr>
        </p:nvSpPr>
        <p:spPr>
          <a:xfrm>
            <a:off x="661850" y="3657599"/>
            <a:ext cx="5357950" cy="502761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Thanks for the opportunity to present to the BDUG group.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I’m available on email, or LinkedIn if you want to connect or to ask a question, I hope you won’t hesitate to </a:t>
            </a:r>
            <a:r>
              <a:rPr lang="en-US" sz="1600" b="1"/>
              <a:t>reach out.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8376C85-C65F-5D4F-A8F7-E139E090F5D7}" type="slidenum">
              <a:rPr lang="en-US" smtClean="0"/>
              <a:t>9</a:t>
            </a:fld>
            <a:endParaRPr lang="en-US"/>
          </a:p>
        </p:txBody>
      </p:sp>
    </p:spTree>
    <p:extLst>
      <p:ext uri="{BB962C8B-B14F-4D97-AF65-F5344CB8AC3E}">
        <p14:creationId xmlns:p14="http://schemas.microsoft.com/office/powerpoint/2010/main" val="2247479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914162" y="5121276"/>
            <a:ext cx="11281011" cy="1736725"/>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solidFill>
                <a:srgbClr val="45484F"/>
              </a:solidFill>
            </a:endParaRPr>
          </a:p>
        </p:txBody>
      </p:sp>
      <p:sp>
        <p:nvSpPr>
          <p:cNvPr id="5" name="Rectangle 4"/>
          <p:cNvSpPr/>
          <p:nvPr/>
        </p:nvSpPr>
        <p:spPr>
          <a:xfrm>
            <a:off x="0" y="0"/>
            <a:ext cx="914162" cy="6858000"/>
          </a:xfrm>
          <a:prstGeom prst="rect">
            <a:avLst/>
          </a:prstGeom>
          <a:solidFill>
            <a:srgbClr val="BF2F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62157" y="4406901"/>
            <a:ext cx="2099716"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6"/>
          <p:cNvSpPr txBox="1">
            <a:spLocks noChangeArrowheads="1"/>
          </p:cNvSpPr>
          <p:nvPr/>
        </p:nvSpPr>
        <p:spPr bwMode="auto">
          <a:xfrm>
            <a:off x="1371243" y="6492876"/>
            <a:ext cx="2037206" cy="256545"/>
          </a:xfrm>
          <a:prstGeom prst="rect">
            <a:avLst/>
          </a:prstGeom>
          <a:noFill/>
          <a:ln>
            <a:noFill/>
          </a:ln>
        </p:spPr>
        <p:txBody>
          <a:bodyPr wrap="none">
            <a:spAutoFit/>
          </a:bodyPr>
          <a:lstStyle>
            <a:lvl1pPr>
              <a:defRPr sz="2400">
                <a:solidFill>
                  <a:schemeClr val="bg2"/>
                </a:solidFill>
                <a:latin typeface="Times" charset="0"/>
                <a:ea typeface="MS PGothic" charset="-128"/>
              </a:defRPr>
            </a:lvl1pPr>
            <a:lvl2pPr marL="742950" indent="-285750">
              <a:defRPr sz="2400">
                <a:solidFill>
                  <a:schemeClr val="bg2"/>
                </a:solidFill>
                <a:latin typeface="Times" charset="0"/>
                <a:ea typeface="MS PGothic" charset="-128"/>
              </a:defRPr>
            </a:lvl2pPr>
            <a:lvl3pPr marL="1143000" indent="-228600">
              <a:defRPr sz="2400">
                <a:solidFill>
                  <a:schemeClr val="bg2"/>
                </a:solidFill>
                <a:latin typeface="Times" charset="0"/>
                <a:ea typeface="MS PGothic" charset="-128"/>
              </a:defRPr>
            </a:lvl3pPr>
            <a:lvl4pPr marL="1600200" indent="-228600">
              <a:defRPr sz="2400">
                <a:solidFill>
                  <a:schemeClr val="bg2"/>
                </a:solidFill>
                <a:latin typeface="Times" charset="0"/>
                <a:ea typeface="MS PGothic" charset="-128"/>
              </a:defRPr>
            </a:lvl4pPr>
            <a:lvl5pPr marL="2057400" indent="-228600">
              <a:defRPr sz="2400">
                <a:solidFill>
                  <a:schemeClr val="bg2"/>
                </a:solidFill>
                <a:latin typeface="Times" charset="0"/>
                <a:ea typeface="MS PGothic" charset="-128"/>
              </a:defRPr>
            </a:lvl5pPr>
            <a:lvl6pPr marL="2514600" indent="-228600" eaLnBrk="0" fontAlgn="base" hangingPunct="0">
              <a:spcBef>
                <a:spcPct val="0"/>
              </a:spcBef>
              <a:spcAft>
                <a:spcPct val="0"/>
              </a:spcAft>
              <a:defRPr sz="2400">
                <a:solidFill>
                  <a:schemeClr val="bg2"/>
                </a:solidFill>
                <a:latin typeface="Times" charset="0"/>
                <a:ea typeface="MS PGothic" charset="-128"/>
              </a:defRPr>
            </a:lvl6pPr>
            <a:lvl7pPr marL="2971800" indent="-228600" eaLnBrk="0" fontAlgn="base" hangingPunct="0">
              <a:spcBef>
                <a:spcPct val="0"/>
              </a:spcBef>
              <a:spcAft>
                <a:spcPct val="0"/>
              </a:spcAft>
              <a:defRPr sz="2400">
                <a:solidFill>
                  <a:schemeClr val="bg2"/>
                </a:solidFill>
                <a:latin typeface="Times" charset="0"/>
                <a:ea typeface="MS PGothic" charset="-128"/>
              </a:defRPr>
            </a:lvl7pPr>
            <a:lvl8pPr marL="3429000" indent="-228600" eaLnBrk="0" fontAlgn="base" hangingPunct="0">
              <a:spcBef>
                <a:spcPct val="0"/>
              </a:spcBef>
              <a:spcAft>
                <a:spcPct val="0"/>
              </a:spcAft>
              <a:defRPr sz="2400">
                <a:solidFill>
                  <a:schemeClr val="bg2"/>
                </a:solidFill>
                <a:latin typeface="Times" charset="0"/>
                <a:ea typeface="MS PGothic" charset="-128"/>
              </a:defRPr>
            </a:lvl8pPr>
            <a:lvl9pPr marL="3886200" indent="-228600" eaLnBrk="0" fontAlgn="base" hangingPunct="0">
              <a:spcBef>
                <a:spcPct val="0"/>
              </a:spcBef>
              <a:spcAft>
                <a:spcPct val="0"/>
              </a:spcAft>
              <a:defRPr sz="2400">
                <a:solidFill>
                  <a:schemeClr val="bg2"/>
                </a:solidFill>
                <a:latin typeface="Times" charset="0"/>
                <a:ea typeface="MS PGothic" charset="-128"/>
              </a:defRPr>
            </a:lvl9pPr>
          </a:lstStyle>
          <a:p>
            <a:pPr eaLnBrk="1" fontAlgn="auto" hangingPunct="1">
              <a:spcBef>
                <a:spcPts val="0"/>
              </a:spcBef>
              <a:spcAft>
                <a:spcPts val="0"/>
              </a:spcAft>
              <a:defRPr/>
            </a:pPr>
            <a:r>
              <a:rPr lang="en-US" altLang="en-US" sz="1067" dirty="0">
                <a:solidFill>
                  <a:srgbClr val="D3D5DA"/>
                </a:solidFill>
                <a:latin typeface="Helvetica Neue LT Std 45 Light" charset="0"/>
                <a:ea typeface="Helvetica Neue LT Std 45 Light" charset="0"/>
                <a:cs typeface="Helvetica Neue LT Std 45 Light" charset="0"/>
              </a:rPr>
              <a:t>© 2021 Comtech Services, Inc.</a:t>
            </a:r>
          </a:p>
        </p:txBody>
      </p:sp>
      <p:sp>
        <p:nvSpPr>
          <p:cNvPr id="2" name="Title 1"/>
          <p:cNvSpPr>
            <a:spLocks noGrp="1"/>
          </p:cNvSpPr>
          <p:nvPr>
            <p:ph type="ctrTitle"/>
          </p:nvPr>
        </p:nvSpPr>
        <p:spPr>
          <a:xfrm>
            <a:off x="1371243" y="685800"/>
            <a:ext cx="9141619" cy="3657600"/>
          </a:xfrm>
        </p:spPr>
        <p:txBody>
          <a:bodyPr anchor="b">
            <a:normAutofit/>
          </a:bodyPr>
          <a:lstStyle>
            <a:lvl1pPr algn="l">
              <a:defRPr sz="7198" b="0" i="0">
                <a:solidFill>
                  <a:srgbClr val="45484F"/>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3" name="Subtitle 2"/>
          <p:cNvSpPr>
            <a:spLocks noGrp="1"/>
          </p:cNvSpPr>
          <p:nvPr>
            <p:ph type="subTitle" idx="1"/>
          </p:nvPr>
        </p:nvSpPr>
        <p:spPr>
          <a:xfrm>
            <a:off x="1371243" y="4343400"/>
            <a:ext cx="8227457" cy="640080"/>
          </a:xfrm>
        </p:spPr>
        <p:txBody>
          <a:bodyPr/>
          <a:lstStyle>
            <a:lvl1pPr marL="0" indent="0" algn="l">
              <a:buNone/>
              <a:defRPr sz="2799" b="0" i="0" baseline="0">
                <a:solidFill>
                  <a:srgbClr val="45484F"/>
                </a:solidFill>
                <a:latin typeface="Frutiger LT Std 45 Light" panose="020B0402020204020204" pitchFamily="34" charset="0"/>
                <a:ea typeface="Helvetica Neue LT Std 45 Light" charset="0"/>
                <a:cs typeface="Frutiger LT Std 45 Light" panose="020B0402020204020204" pitchFamily="34" charset="0"/>
              </a:defRPr>
            </a:lvl1pPr>
            <a:lvl2pPr marL="457052" indent="0" algn="ctr">
              <a:buNone/>
              <a:defRPr sz="1999"/>
            </a:lvl2pPr>
            <a:lvl3pPr marL="914103" indent="0" algn="ctr">
              <a:buNone/>
              <a:defRPr sz="1866"/>
            </a:lvl3pPr>
            <a:lvl4pPr marL="1371155" indent="0" algn="ctr">
              <a:buNone/>
              <a:defRPr sz="1600"/>
            </a:lvl4pPr>
            <a:lvl5pPr marL="1828205" indent="0" algn="ctr">
              <a:buNone/>
              <a:defRPr sz="1600"/>
            </a:lvl5pPr>
            <a:lvl6pPr marL="2285257" indent="0" algn="ctr">
              <a:buNone/>
              <a:defRPr sz="1600"/>
            </a:lvl6pPr>
            <a:lvl7pPr marL="2742308" indent="0" algn="ctr">
              <a:buNone/>
              <a:defRPr sz="1600"/>
            </a:lvl7pPr>
            <a:lvl8pPr marL="3199360" indent="0" algn="ctr">
              <a:buNone/>
              <a:defRPr sz="1600"/>
            </a:lvl8pPr>
            <a:lvl9pPr marL="3656412" indent="0" algn="ctr">
              <a:buNone/>
              <a:defRPr sz="1600"/>
            </a:lvl9pPr>
          </a:lstStyle>
          <a:p>
            <a:r>
              <a:rPr lang="en-US" dirty="0"/>
              <a:t>Click to edit Master subtitle style</a:t>
            </a:r>
          </a:p>
        </p:txBody>
      </p:sp>
    </p:spTree>
    <p:extLst>
      <p:ext uri="{BB962C8B-B14F-4D97-AF65-F5344CB8AC3E}">
        <p14:creationId xmlns:p14="http://schemas.microsoft.com/office/powerpoint/2010/main" val="1209008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ectangle 3"/>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5"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62156BF7-EF4A-436A-8A4F-3F6211598866}" type="slidenum">
              <a:rPr lang="en-US" sz="1866" smtClean="0"/>
              <a:pPr fontAlgn="auto">
                <a:spcBef>
                  <a:spcPts val="0"/>
                </a:spcBef>
                <a:spcAft>
                  <a:spcPts val="0"/>
                </a:spcAft>
                <a:defRPr/>
              </a:pPr>
              <a:t>‹#›</a:t>
            </a:fld>
            <a:endParaRPr lang="en-US" sz="1866" dirty="0"/>
          </a:p>
        </p:txBody>
      </p:sp>
      <p:sp>
        <p:nvSpPr>
          <p:cNvPr id="2"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3" name="Content Placeholder 2"/>
          <p:cNvSpPr>
            <a:spLocks noGrp="1"/>
          </p:cNvSpPr>
          <p:nvPr>
            <p:ph idx="1"/>
          </p:nvPr>
        </p:nvSpPr>
        <p:spPr>
          <a:xfrm>
            <a:off x="822745" y="1825625"/>
            <a:ext cx="9507284" cy="43434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77" indent="-228525">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28" indent="-228525">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8583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Rectangle 3"/>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5" name="Rectangle 4"/>
          <p:cNvSpPr/>
          <p:nvPr/>
        </p:nvSpPr>
        <p:spPr>
          <a:xfrm>
            <a:off x="0" y="0"/>
            <a:ext cx="457081" cy="6858000"/>
          </a:xfrm>
          <a:prstGeom prst="rect">
            <a:avLst/>
          </a:prstGeom>
          <a:solidFill>
            <a:srgbClr val="BF2F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2" name="Title 1"/>
          <p:cNvSpPr>
            <a:spLocks noGrp="1"/>
          </p:cNvSpPr>
          <p:nvPr>
            <p:ph type="title"/>
          </p:nvPr>
        </p:nvSpPr>
        <p:spPr>
          <a:xfrm>
            <a:off x="1005578" y="1828802"/>
            <a:ext cx="9324451" cy="2852737"/>
          </a:xfrm>
        </p:spPr>
        <p:txBody>
          <a:bodyPr anchor="b">
            <a:normAutofit/>
          </a:bodyPr>
          <a:lstStyle>
            <a:lvl1pPr>
              <a:defRPr sz="6665" b="0" i="0">
                <a:solidFill>
                  <a:srgbClr val="C00000"/>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3" name="Text Placeholder 2"/>
          <p:cNvSpPr>
            <a:spLocks noGrp="1"/>
          </p:cNvSpPr>
          <p:nvPr>
            <p:ph type="body" idx="1"/>
          </p:nvPr>
        </p:nvSpPr>
        <p:spPr>
          <a:xfrm>
            <a:off x="1005578" y="4754882"/>
            <a:ext cx="9324451" cy="1500187"/>
          </a:xfrm>
        </p:spPr>
        <p:txBody>
          <a:bodyPr/>
          <a:lstStyle>
            <a:lvl1pPr marL="0" indent="0">
              <a:buNone/>
              <a:defRPr sz="2799" b="0" i="0">
                <a:solidFill>
                  <a:srgbClr val="45484F"/>
                </a:solidFill>
                <a:latin typeface="Frutiger LT Std 45 Light" panose="020B0402020204020204" pitchFamily="34" charset="0"/>
                <a:ea typeface="Helvetica Neue LT Std 35 Thin" charset="0"/>
                <a:cs typeface="Frutiger LT Std 45 Light" panose="020B0402020204020204" pitchFamily="34" charset="0"/>
              </a:defRPr>
            </a:lvl1pPr>
            <a:lvl2pPr marL="457052" indent="0">
              <a:buNone/>
              <a:defRPr sz="1999">
                <a:solidFill>
                  <a:schemeClr val="tx1">
                    <a:tint val="75000"/>
                  </a:schemeClr>
                </a:solidFill>
              </a:defRPr>
            </a:lvl2pPr>
            <a:lvl3pPr marL="914103" indent="0">
              <a:buNone/>
              <a:defRPr sz="1866">
                <a:solidFill>
                  <a:schemeClr val="tx1">
                    <a:tint val="75000"/>
                  </a:schemeClr>
                </a:solidFill>
              </a:defRPr>
            </a:lvl3pPr>
            <a:lvl4pPr marL="1371155" indent="0">
              <a:buNone/>
              <a:defRPr sz="1600">
                <a:solidFill>
                  <a:schemeClr val="tx1">
                    <a:tint val="75000"/>
                  </a:schemeClr>
                </a:solidFill>
              </a:defRPr>
            </a:lvl4pPr>
            <a:lvl5pPr marL="1828205" indent="0">
              <a:buNone/>
              <a:defRPr sz="1600">
                <a:solidFill>
                  <a:schemeClr val="tx1">
                    <a:tint val="75000"/>
                  </a:schemeClr>
                </a:solidFill>
              </a:defRPr>
            </a:lvl5pPr>
            <a:lvl6pPr marL="2285257" indent="0">
              <a:buNone/>
              <a:defRPr sz="1600">
                <a:solidFill>
                  <a:schemeClr val="tx1">
                    <a:tint val="75000"/>
                  </a:schemeClr>
                </a:solidFill>
              </a:defRPr>
            </a:lvl6pPr>
            <a:lvl7pPr marL="2742308" indent="0">
              <a:buNone/>
              <a:defRPr sz="1600">
                <a:solidFill>
                  <a:schemeClr val="tx1">
                    <a:tint val="75000"/>
                  </a:schemeClr>
                </a:solidFill>
              </a:defRPr>
            </a:lvl7pPr>
            <a:lvl8pPr marL="3199360" indent="0">
              <a:buNone/>
              <a:defRPr sz="1600">
                <a:solidFill>
                  <a:schemeClr val="tx1">
                    <a:tint val="75000"/>
                  </a:schemeClr>
                </a:solidFill>
              </a:defRPr>
            </a:lvl8pPr>
            <a:lvl9pPr marL="3656412" indent="0">
              <a:buNone/>
              <a:defRPr sz="1600">
                <a:solidFill>
                  <a:schemeClr val="tx1">
                    <a:tint val="75000"/>
                  </a:schemeClr>
                </a:solidFill>
              </a:defRPr>
            </a:lvl9pPr>
          </a:lstStyle>
          <a:p>
            <a:pPr lvl="0"/>
            <a:r>
              <a:rPr lang="en-US" dirty="0"/>
              <a:t>Edit Master text styles</a:t>
            </a:r>
          </a:p>
        </p:txBody>
      </p:sp>
      <p:sp>
        <p:nvSpPr>
          <p:cNvPr id="6" name="Slide Number Placeholder 5"/>
          <p:cNvSpPr>
            <a:spLocks noGrp="1"/>
          </p:cNvSpPr>
          <p:nvPr>
            <p:ph type="sldNum" sz="quarter" idx="10"/>
          </p:nvPr>
        </p:nvSpPr>
        <p:spPr>
          <a:xfrm>
            <a:off x="11271489" y="6492875"/>
            <a:ext cx="914162" cy="273050"/>
          </a:xfrm>
          <a:prstGeom prst="rect">
            <a:avLst/>
          </a:prstGeom>
        </p:spPr>
        <p:txBody>
          <a:bodyPr lIns="68580" tIns="34290" rIns="68580" bIns="34290" anchor="t" anchorCtr="0"/>
          <a:lstStyle>
            <a:lvl1pPr algn="ctr" eaLnBrk="1" fontAlgn="auto" hangingPunct="1">
              <a:spcBef>
                <a:spcPts val="0"/>
              </a:spcBef>
              <a:spcAft>
                <a:spcPts val="0"/>
              </a:spcAft>
              <a:defRPr sz="1467" b="0" i="0">
                <a:solidFill>
                  <a:schemeClr val="bg1"/>
                </a:solidFill>
                <a:latin typeface="Helvetica Neue LT Std 45 Light" charset="0"/>
                <a:ea typeface="Helvetica Neue LT Std 45 Light" charset="0"/>
                <a:cs typeface="Helvetica Neue LT Std 45 Light" charset="0"/>
              </a:defRPr>
            </a:lvl1pPr>
          </a:lstStyle>
          <a:p>
            <a:pPr>
              <a:defRPr/>
            </a:pPr>
            <a:fld id="{FC6F8E91-41CA-44F9-BBA7-3E0161AA2E40}" type="slidenum">
              <a:rPr lang="en-US"/>
              <a:pPr>
                <a:defRPr/>
              </a:pPr>
              <a:t>‹#›</a:t>
            </a:fld>
            <a:endParaRPr lang="en-US" dirty="0"/>
          </a:p>
        </p:txBody>
      </p:sp>
    </p:spTree>
    <p:extLst>
      <p:ext uri="{BB962C8B-B14F-4D97-AF65-F5344CB8AC3E}">
        <p14:creationId xmlns:p14="http://schemas.microsoft.com/office/powerpoint/2010/main" val="1087153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6"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290C32A-A8D1-4EBF-932C-381E9D8CD45B}" type="slidenum">
              <a:rPr lang="en-US" sz="1866" smtClean="0"/>
              <a:pPr fontAlgn="auto">
                <a:spcBef>
                  <a:spcPts val="0"/>
                </a:spcBef>
                <a:spcAft>
                  <a:spcPts val="0"/>
                </a:spcAft>
                <a:defRPr/>
              </a:pPr>
              <a:t>‹#›</a:t>
            </a:fld>
            <a:endParaRPr lang="en-US" sz="1866" dirty="0"/>
          </a:p>
        </p:txBody>
      </p:sp>
      <p:sp>
        <p:nvSpPr>
          <p:cNvPr id="13"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4" name="Content Placeholder 2"/>
          <p:cNvSpPr>
            <a:spLocks noGrp="1"/>
          </p:cNvSpPr>
          <p:nvPr>
            <p:ph idx="15"/>
          </p:nvPr>
        </p:nvSpPr>
        <p:spPr>
          <a:xfrm>
            <a:off x="822746" y="1825625"/>
            <a:ext cx="4570809" cy="43434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77" indent="-228525">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28" indent="-228525">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16"/>
          </p:nvPr>
        </p:nvSpPr>
        <p:spPr>
          <a:xfrm>
            <a:off x="5759220" y="1828800"/>
            <a:ext cx="4570809" cy="43434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77" indent="-228525">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28" indent="-228525">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3509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deblock">
    <p:spTree>
      <p:nvGrpSpPr>
        <p:cNvPr id="1" name=""/>
        <p:cNvGrpSpPr/>
        <p:nvPr/>
      </p:nvGrpSpPr>
      <p:grpSpPr>
        <a:xfrm>
          <a:off x="0" y="0"/>
          <a:ext cx="0" cy="0"/>
          <a:chOff x="0" y="0"/>
          <a:chExt cx="0" cy="0"/>
        </a:xfrm>
      </p:grpSpPr>
      <p:sp>
        <p:nvSpPr>
          <p:cNvPr id="5" name="Rectangle 4"/>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6"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BE437085-6007-45C4-8E33-8D1B3E285FCA}" type="slidenum">
              <a:rPr lang="en-US" sz="1866" smtClean="0"/>
              <a:pPr fontAlgn="auto">
                <a:spcBef>
                  <a:spcPts val="0"/>
                </a:spcBef>
                <a:spcAft>
                  <a:spcPts val="0"/>
                </a:spcAft>
                <a:defRPr/>
              </a:pPr>
              <a:t>‹#›</a:t>
            </a:fld>
            <a:endParaRPr lang="en-US" sz="1866" dirty="0"/>
          </a:p>
        </p:txBody>
      </p:sp>
      <p:sp>
        <p:nvSpPr>
          <p:cNvPr id="13"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4" name="Content Placeholder 2"/>
          <p:cNvSpPr>
            <a:spLocks noGrp="1"/>
          </p:cNvSpPr>
          <p:nvPr>
            <p:ph idx="15"/>
          </p:nvPr>
        </p:nvSpPr>
        <p:spPr>
          <a:xfrm>
            <a:off x="822746" y="1825625"/>
            <a:ext cx="4570809" cy="43434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77" indent="-228525">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28" indent="-228525">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16"/>
          </p:nvPr>
        </p:nvSpPr>
        <p:spPr>
          <a:xfrm>
            <a:off x="5759220" y="1828800"/>
            <a:ext cx="4570809" cy="4343400"/>
          </a:xfrm>
          <a:solidFill>
            <a:srgbClr val="D3D5DA"/>
          </a:solidFill>
        </p:spPr>
        <p:txBody>
          <a:bodyPr/>
          <a:lstStyle>
            <a:lvl1pPr marL="0" indent="0">
              <a:lnSpc>
                <a:spcPct val="110000"/>
              </a:lnSpc>
              <a:spcBef>
                <a:spcPts val="333"/>
              </a:spcBef>
              <a:buClr>
                <a:srgbClr val="BF2F37"/>
              </a:buClr>
              <a:buNone/>
              <a:defRPr sz="2399" b="0" i="0">
                <a:solidFill>
                  <a:srgbClr val="45484F"/>
                </a:solidFill>
                <a:latin typeface="Courier" charset="0"/>
                <a:ea typeface="Courier" charset="0"/>
                <a:cs typeface="Courier" charset="0"/>
              </a:defRPr>
            </a:lvl1pPr>
            <a:lvl2pPr marL="457052" indent="0">
              <a:lnSpc>
                <a:spcPct val="100000"/>
              </a:lnSpc>
              <a:buClr>
                <a:srgbClr val="BF2F37"/>
              </a:buClr>
              <a:buSzPct val="70000"/>
              <a:buFont typeface="Courier New" charset="0"/>
              <a:buNone/>
              <a:defRPr b="0" i="0">
                <a:solidFill>
                  <a:srgbClr val="45484F"/>
                </a:solidFill>
                <a:latin typeface="Frutiger LT Std 45 Light" charset="0"/>
                <a:ea typeface="Frutiger LT Std 45 Light" charset="0"/>
                <a:cs typeface="Frutiger LT Std 45 Light" charset="0"/>
              </a:defRPr>
            </a:lvl2pPr>
            <a:lvl3pPr marL="914103" indent="0">
              <a:lnSpc>
                <a:spcPct val="100000"/>
              </a:lnSpc>
              <a:buClr>
                <a:srgbClr val="BF2F37"/>
              </a:buClr>
              <a:buSzPct val="80000"/>
              <a:buFont typeface="Wingdings" charset="2"/>
              <a:buNone/>
              <a:defRPr b="0" i="0">
                <a:solidFill>
                  <a:srgbClr val="45484F"/>
                </a:solidFill>
                <a:latin typeface="Frutiger LT Std 45 Light" charset="0"/>
                <a:ea typeface="Frutiger LT Std 45 Light" charset="0"/>
                <a:cs typeface="Frutiger LT Std 45 Light" charset="0"/>
              </a:defRPr>
            </a:lvl3pPr>
            <a:lvl4pPr marL="1371155" indent="0">
              <a:lnSpc>
                <a:spcPct val="100000"/>
              </a:lnSpc>
              <a:buClr>
                <a:srgbClr val="BF2F37"/>
              </a:buClr>
              <a:buNone/>
              <a:defRPr b="0" i="0">
                <a:solidFill>
                  <a:srgbClr val="45484F"/>
                </a:solidFill>
                <a:latin typeface="Frutiger LT Std 45 Light" charset="0"/>
                <a:ea typeface="Frutiger LT Std 45 Light" charset="0"/>
                <a:cs typeface="Frutiger LT Std 45 Light" charset="0"/>
              </a:defRPr>
            </a:lvl4pPr>
            <a:lvl5pPr marL="1828205" indent="0">
              <a:lnSpc>
                <a:spcPct val="100000"/>
              </a:lnSpc>
              <a:buClr>
                <a:srgbClr val="BF2F37"/>
              </a:buClr>
              <a:buNone/>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p:txBody>
      </p:sp>
    </p:spTree>
    <p:extLst>
      <p:ext uri="{BB962C8B-B14F-4D97-AF65-F5344CB8AC3E}">
        <p14:creationId xmlns:p14="http://schemas.microsoft.com/office/powerpoint/2010/main" val="4274561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8"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47352D9C-335F-4F2B-A06B-068C52FB1803}" type="slidenum">
              <a:rPr lang="en-US" sz="1866" smtClean="0"/>
              <a:pPr fontAlgn="auto">
                <a:spcBef>
                  <a:spcPts val="0"/>
                </a:spcBef>
                <a:spcAft>
                  <a:spcPts val="0"/>
                </a:spcAft>
                <a:defRPr/>
              </a:pPr>
              <a:t>‹#›</a:t>
            </a:fld>
            <a:endParaRPr lang="en-US" sz="1866" dirty="0"/>
          </a:p>
        </p:txBody>
      </p:sp>
      <p:sp>
        <p:nvSpPr>
          <p:cNvPr id="3" name="Text Placeholder 2"/>
          <p:cNvSpPr>
            <a:spLocks noGrp="1"/>
          </p:cNvSpPr>
          <p:nvPr>
            <p:ph type="body" idx="1"/>
          </p:nvPr>
        </p:nvSpPr>
        <p:spPr>
          <a:xfrm>
            <a:off x="822746" y="1737360"/>
            <a:ext cx="4570809" cy="823912"/>
          </a:xfrm>
        </p:spPr>
        <p:txBody>
          <a:bodyPr anchor="b">
            <a:noAutofit/>
          </a:bodyPr>
          <a:lstStyle>
            <a:lvl1pPr marL="0" indent="0">
              <a:buNone/>
              <a:defRPr sz="3199" b="0" i="0">
                <a:solidFill>
                  <a:srgbClr val="45484F"/>
                </a:solidFill>
                <a:latin typeface="Frutiger LT Std 45 Light" panose="020B0402020204020204" pitchFamily="34" charset="0"/>
                <a:ea typeface="Helvetica Neue LT Std 35 Thin" charset="0"/>
                <a:cs typeface="Frutiger LT Std 45 Light" panose="020B0402020204020204" pitchFamily="34" charset="0"/>
              </a:defRPr>
            </a:lvl1pPr>
            <a:lvl2pPr marL="457052" indent="0">
              <a:buNone/>
              <a:defRPr sz="1999" b="1"/>
            </a:lvl2pPr>
            <a:lvl3pPr marL="914103" indent="0">
              <a:buNone/>
              <a:defRPr sz="1866" b="1"/>
            </a:lvl3pPr>
            <a:lvl4pPr marL="1371155" indent="0">
              <a:buNone/>
              <a:defRPr sz="1600" b="1"/>
            </a:lvl4pPr>
            <a:lvl5pPr marL="1828205" indent="0">
              <a:buNone/>
              <a:defRPr sz="1600" b="1"/>
            </a:lvl5pPr>
            <a:lvl6pPr marL="2285257" indent="0">
              <a:buNone/>
              <a:defRPr sz="1600" b="1"/>
            </a:lvl6pPr>
            <a:lvl7pPr marL="2742308" indent="0">
              <a:buNone/>
              <a:defRPr sz="1600" b="1"/>
            </a:lvl7pPr>
            <a:lvl8pPr marL="3199360" indent="0">
              <a:buNone/>
              <a:defRPr sz="1600" b="1"/>
            </a:lvl8pPr>
            <a:lvl9pPr marL="3656412" indent="0">
              <a:buNone/>
              <a:defRPr sz="1600" b="1"/>
            </a:lvl9pPr>
          </a:lstStyle>
          <a:p>
            <a:pPr lvl="0"/>
            <a:r>
              <a:rPr lang="en-US" dirty="0"/>
              <a:t>Edit Master text styles</a:t>
            </a:r>
          </a:p>
        </p:txBody>
      </p:sp>
      <p:sp>
        <p:nvSpPr>
          <p:cNvPr id="16"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7" name="Content Placeholder 2"/>
          <p:cNvSpPr>
            <a:spLocks noGrp="1"/>
          </p:cNvSpPr>
          <p:nvPr>
            <p:ph idx="15"/>
          </p:nvPr>
        </p:nvSpPr>
        <p:spPr>
          <a:xfrm>
            <a:off x="822746" y="2560320"/>
            <a:ext cx="4570809" cy="36576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77" indent="-228525">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28" indent="-228525">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2"/>
          <p:cNvSpPr>
            <a:spLocks noGrp="1"/>
          </p:cNvSpPr>
          <p:nvPr>
            <p:ph idx="16"/>
          </p:nvPr>
        </p:nvSpPr>
        <p:spPr>
          <a:xfrm>
            <a:off x="5759220" y="2560320"/>
            <a:ext cx="4570809" cy="36576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77" indent="-228525">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28" indent="-228525">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2"/>
          <p:cNvSpPr>
            <a:spLocks noGrp="1"/>
          </p:cNvSpPr>
          <p:nvPr>
            <p:ph type="body" idx="17"/>
          </p:nvPr>
        </p:nvSpPr>
        <p:spPr>
          <a:xfrm>
            <a:off x="5759220" y="1737360"/>
            <a:ext cx="4570809" cy="823912"/>
          </a:xfrm>
        </p:spPr>
        <p:txBody>
          <a:bodyPr anchor="b">
            <a:noAutofit/>
          </a:bodyPr>
          <a:lstStyle>
            <a:lvl1pPr marL="0" indent="0">
              <a:buNone/>
              <a:defRPr sz="3199" b="0" i="0">
                <a:solidFill>
                  <a:srgbClr val="45484F"/>
                </a:solidFill>
                <a:latin typeface="Frutiger LT Std 45 Light" panose="020B0402020204020204" pitchFamily="34" charset="0"/>
                <a:ea typeface="Helvetica Neue LT Std 35 Thin" charset="0"/>
                <a:cs typeface="Frutiger LT Std 45 Light" panose="020B0402020204020204" pitchFamily="34" charset="0"/>
              </a:defRPr>
            </a:lvl1pPr>
            <a:lvl2pPr marL="457052" indent="0">
              <a:buNone/>
              <a:defRPr sz="1999" b="1"/>
            </a:lvl2pPr>
            <a:lvl3pPr marL="914103" indent="0">
              <a:buNone/>
              <a:defRPr sz="1866" b="1"/>
            </a:lvl3pPr>
            <a:lvl4pPr marL="1371155" indent="0">
              <a:buNone/>
              <a:defRPr sz="1600" b="1"/>
            </a:lvl4pPr>
            <a:lvl5pPr marL="1828205" indent="0">
              <a:buNone/>
              <a:defRPr sz="1600" b="1"/>
            </a:lvl5pPr>
            <a:lvl6pPr marL="2285257" indent="0">
              <a:buNone/>
              <a:defRPr sz="1600" b="1"/>
            </a:lvl6pPr>
            <a:lvl7pPr marL="2742308" indent="0">
              <a:buNone/>
              <a:defRPr sz="1600" b="1"/>
            </a:lvl7pPr>
            <a:lvl8pPr marL="3199360" indent="0">
              <a:buNone/>
              <a:defRPr sz="1600" b="1"/>
            </a:lvl8pPr>
            <a:lvl9pPr marL="3656412" indent="0">
              <a:buNone/>
              <a:defRPr sz="1600" b="1"/>
            </a:lvl9pPr>
          </a:lstStyle>
          <a:p>
            <a:pPr lvl="0"/>
            <a:r>
              <a:rPr lang="en-US" dirty="0"/>
              <a:t>Edit Master text styles</a:t>
            </a:r>
          </a:p>
        </p:txBody>
      </p:sp>
    </p:spTree>
    <p:extLst>
      <p:ext uri="{BB962C8B-B14F-4D97-AF65-F5344CB8AC3E}">
        <p14:creationId xmlns:p14="http://schemas.microsoft.com/office/powerpoint/2010/main" val="3499333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Rectangle 2"/>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4"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FE84A54-2AE0-4BA1-B130-617E32C47391}" type="slidenum">
              <a:rPr lang="en-US" sz="1866" smtClean="0"/>
              <a:pPr fontAlgn="auto">
                <a:spcBef>
                  <a:spcPts val="0"/>
                </a:spcBef>
                <a:spcAft>
                  <a:spcPts val="0"/>
                </a:spcAft>
                <a:defRPr/>
              </a:pPr>
              <a:t>‹#›</a:t>
            </a:fld>
            <a:endParaRPr lang="en-US" sz="1866" dirty="0"/>
          </a:p>
        </p:txBody>
      </p:sp>
      <p:sp>
        <p:nvSpPr>
          <p:cNvPr id="8"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Tree>
    <p:extLst>
      <p:ext uri="{BB962C8B-B14F-4D97-AF65-F5344CB8AC3E}">
        <p14:creationId xmlns:p14="http://schemas.microsoft.com/office/powerpoint/2010/main" val="1076157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3"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600177DD-0523-4093-B48F-40A9DA596F2D}" type="slidenum">
              <a:rPr lang="en-US" sz="1866" smtClean="0"/>
              <a:pPr fontAlgn="auto">
                <a:spcBef>
                  <a:spcPts val="0"/>
                </a:spcBef>
                <a:spcAft>
                  <a:spcPts val="0"/>
                </a:spcAft>
                <a:defRPr/>
              </a:pPr>
              <a:t>‹#›</a:t>
            </a:fld>
            <a:endParaRPr lang="en-US" sz="1866" dirty="0"/>
          </a:p>
        </p:txBody>
      </p:sp>
    </p:spTree>
    <p:extLst>
      <p:ext uri="{BB962C8B-B14F-4D97-AF65-F5344CB8AC3E}">
        <p14:creationId xmlns:p14="http://schemas.microsoft.com/office/powerpoint/2010/main" val="3175512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5" name="Rectangle 4"/>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6"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27F3CC00-D347-4CA9-9C10-EE9C7977409B}" type="slidenum">
              <a:rPr lang="en-US" sz="1866" smtClean="0"/>
              <a:pPr fontAlgn="auto">
                <a:spcBef>
                  <a:spcPts val="0"/>
                </a:spcBef>
                <a:spcAft>
                  <a:spcPts val="0"/>
                </a:spcAft>
                <a:defRPr/>
              </a:pPr>
              <a:t>‹#›</a:t>
            </a:fld>
            <a:endParaRPr lang="en-US" sz="1866" dirty="0"/>
          </a:p>
        </p:txBody>
      </p:sp>
      <p:sp>
        <p:nvSpPr>
          <p:cNvPr id="4" name="Text Placeholder 3"/>
          <p:cNvSpPr>
            <a:spLocks noGrp="1"/>
          </p:cNvSpPr>
          <p:nvPr>
            <p:ph type="body" sz="half" idx="2"/>
          </p:nvPr>
        </p:nvSpPr>
        <p:spPr>
          <a:xfrm>
            <a:off x="822745" y="2194560"/>
            <a:ext cx="3839480" cy="3657600"/>
          </a:xfrm>
        </p:spPr>
        <p:txBody>
          <a:bodyPr/>
          <a:lstStyle>
            <a:lvl1pPr marL="0" indent="0">
              <a:buNone/>
              <a:defRPr sz="3199" b="0" i="0">
                <a:latin typeface="Frutiger LT Std 45 Light" panose="020B0402020204020204" pitchFamily="34" charset="0"/>
                <a:ea typeface="Helvetica Neue LT Std 35 Thin" charset="0"/>
                <a:cs typeface="Frutiger LT Std 45 Light" panose="020B0402020204020204" pitchFamily="34" charset="0"/>
              </a:defRPr>
            </a:lvl1pPr>
            <a:lvl2pPr marL="457052" indent="0">
              <a:buNone/>
              <a:defRPr sz="1467"/>
            </a:lvl2pPr>
            <a:lvl3pPr marL="914103" indent="0">
              <a:buNone/>
              <a:defRPr sz="1200"/>
            </a:lvl3pPr>
            <a:lvl4pPr marL="1371155" indent="0">
              <a:buNone/>
              <a:defRPr sz="1067"/>
            </a:lvl4pPr>
            <a:lvl5pPr marL="1828205" indent="0">
              <a:buNone/>
              <a:defRPr sz="1067"/>
            </a:lvl5pPr>
            <a:lvl6pPr marL="2285257" indent="0">
              <a:buNone/>
              <a:defRPr sz="1067"/>
            </a:lvl6pPr>
            <a:lvl7pPr marL="2742308" indent="0">
              <a:buNone/>
              <a:defRPr sz="1067"/>
            </a:lvl7pPr>
            <a:lvl8pPr marL="3199360" indent="0">
              <a:buNone/>
              <a:defRPr sz="1067"/>
            </a:lvl8pPr>
            <a:lvl9pPr marL="3656412" indent="0">
              <a:buNone/>
              <a:defRPr sz="1067"/>
            </a:lvl9pPr>
          </a:lstStyle>
          <a:p>
            <a:pPr lvl="0"/>
            <a:r>
              <a:rPr lang="en-US" dirty="0"/>
              <a:t>Edit Master text styles</a:t>
            </a:r>
          </a:p>
        </p:txBody>
      </p:sp>
      <p:sp>
        <p:nvSpPr>
          <p:cNvPr id="13" name="Content Placeholder 2"/>
          <p:cNvSpPr>
            <a:spLocks noGrp="1"/>
          </p:cNvSpPr>
          <p:nvPr>
            <p:ph idx="16"/>
          </p:nvPr>
        </p:nvSpPr>
        <p:spPr>
          <a:xfrm>
            <a:off x="4845058" y="731520"/>
            <a:ext cx="5484971" cy="512064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77" indent="-228525">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28" indent="-228525">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p:cNvSpPr>
            <a:spLocks noGrp="1"/>
          </p:cNvSpPr>
          <p:nvPr>
            <p:ph type="title"/>
          </p:nvPr>
        </p:nvSpPr>
        <p:spPr>
          <a:xfrm>
            <a:off x="822746" y="731520"/>
            <a:ext cx="3839480"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Tree>
    <p:extLst>
      <p:ext uri="{BB962C8B-B14F-4D97-AF65-F5344CB8AC3E}">
        <p14:creationId xmlns:p14="http://schemas.microsoft.com/office/powerpoint/2010/main" val="172870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Rectangle 4"/>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6"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D06CB40D-4746-4C22-96BB-4E1F2FD952EF}" type="slidenum">
              <a:rPr lang="en-US" sz="1866" smtClean="0"/>
              <a:pPr fontAlgn="auto">
                <a:spcBef>
                  <a:spcPts val="0"/>
                </a:spcBef>
                <a:spcAft>
                  <a:spcPts val="0"/>
                </a:spcAft>
                <a:defRPr/>
              </a:pPr>
              <a:t>‹#›</a:t>
            </a:fld>
            <a:endParaRPr lang="en-US" sz="1866" dirty="0"/>
          </a:p>
        </p:txBody>
      </p:sp>
      <p:sp>
        <p:nvSpPr>
          <p:cNvPr id="7" name="Rectangle 6"/>
          <p:cNvSpPr/>
          <p:nvPr/>
        </p:nvSpPr>
        <p:spPr>
          <a:xfrm>
            <a:off x="0" y="5029200"/>
            <a:ext cx="11268315" cy="1828800"/>
          </a:xfrm>
          <a:prstGeom prst="rect">
            <a:avLst/>
          </a:prstGeom>
          <a:solidFill>
            <a:srgbClr val="BF2F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8" name="Text Box 6"/>
          <p:cNvSpPr txBox="1">
            <a:spLocks noChangeArrowheads="1"/>
          </p:cNvSpPr>
          <p:nvPr/>
        </p:nvSpPr>
        <p:spPr bwMode="auto">
          <a:xfrm>
            <a:off x="822111" y="6492876"/>
            <a:ext cx="2037737" cy="256545"/>
          </a:xfrm>
          <a:prstGeom prst="rect">
            <a:avLst/>
          </a:prstGeom>
          <a:noFill/>
          <a:ln>
            <a:noFill/>
          </a:ln>
        </p:spPr>
        <p:txBody>
          <a:bodyPr wrap="none">
            <a:spAutoFit/>
          </a:bodyPr>
          <a:lstStyle>
            <a:lvl1pPr>
              <a:defRPr sz="2400">
                <a:solidFill>
                  <a:schemeClr val="bg2"/>
                </a:solidFill>
                <a:latin typeface="Times" charset="0"/>
                <a:ea typeface="MS PGothic" charset="-128"/>
              </a:defRPr>
            </a:lvl1pPr>
            <a:lvl2pPr marL="742950" indent="-285750">
              <a:defRPr sz="2400">
                <a:solidFill>
                  <a:schemeClr val="bg2"/>
                </a:solidFill>
                <a:latin typeface="Times" charset="0"/>
                <a:ea typeface="MS PGothic" charset="-128"/>
              </a:defRPr>
            </a:lvl2pPr>
            <a:lvl3pPr marL="1143000" indent="-228600">
              <a:defRPr sz="2400">
                <a:solidFill>
                  <a:schemeClr val="bg2"/>
                </a:solidFill>
                <a:latin typeface="Times" charset="0"/>
                <a:ea typeface="MS PGothic" charset="-128"/>
              </a:defRPr>
            </a:lvl3pPr>
            <a:lvl4pPr marL="1600200" indent="-228600">
              <a:defRPr sz="2400">
                <a:solidFill>
                  <a:schemeClr val="bg2"/>
                </a:solidFill>
                <a:latin typeface="Times" charset="0"/>
                <a:ea typeface="MS PGothic" charset="-128"/>
              </a:defRPr>
            </a:lvl4pPr>
            <a:lvl5pPr marL="2057400" indent="-228600">
              <a:defRPr sz="2400">
                <a:solidFill>
                  <a:schemeClr val="bg2"/>
                </a:solidFill>
                <a:latin typeface="Times" charset="0"/>
                <a:ea typeface="MS PGothic" charset="-128"/>
              </a:defRPr>
            </a:lvl5pPr>
            <a:lvl6pPr marL="2514600" indent="-228600" eaLnBrk="0" fontAlgn="base" hangingPunct="0">
              <a:spcBef>
                <a:spcPct val="0"/>
              </a:spcBef>
              <a:spcAft>
                <a:spcPct val="0"/>
              </a:spcAft>
              <a:defRPr sz="2400">
                <a:solidFill>
                  <a:schemeClr val="bg2"/>
                </a:solidFill>
                <a:latin typeface="Times" charset="0"/>
                <a:ea typeface="MS PGothic" charset="-128"/>
              </a:defRPr>
            </a:lvl6pPr>
            <a:lvl7pPr marL="2971800" indent="-228600" eaLnBrk="0" fontAlgn="base" hangingPunct="0">
              <a:spcBef>
                <a:spcPct val="0"/>
              </a:spcBef>
              <a:spcAft>
                <a:spcPct val="0"/>
              </a:spcAft>
              <a:defRPr sz="2400">
                <a:solidFill>
                  <a:schemeClr val="bg2"/>
                </a:solidFill>
                <a:latin typeface="Times" charset="0"/>
                <a:ea typeface="MS PGothic" charset="-128"/>
              </a:defRPr>
            </a:lvl7pPr>
            <a:lvl8pPr marL="3429000" indent="-228600" eaLnBrk="0" fontAlgn="base" hangingPunct="0">
              <a:spcBef>
                <a:spcPct val="0"/>
              </a:spcBef>
              <a:spcAft>
                <a:spcPct val="0"/>
              </a:spcAft>
              <a:defRPr sz="2400">
                <a:solidFill>
                  <a:schemeClr val="bg2"/>
                </a:solidFill>
                <a:latin typeface="Times" charset="0"/>
                <a:ea typeface="MS PGothic" charset="-128"/>
              </a:defRPr>
            </a:lvl8pPr>
            <a:lvl9pPr marL="3886200" indent="-228600" eaLnBrk="0" fontAlgn="base" hangingPunct="0">
              <a:spcBef>
                <a:spcPct val="0"/>
              </a:spcBef>
              <a:spcAft>
                <a:spcPct val="0"/>
              </a:spcAft>
              <a:defRPr sz="2400">
                <a:solidFill>
                  <a:schemeClr val="bg2"/>
                </a:solidFill>
                <a:latin typeface="Times" charset="0"/>
                <a:ea typeface="MS PGothic" charset="-128"/>
              </a:defRPr>
            </a:lvl9pPr>
          </a:lstStyle>
          <a:p>
            <a:pPr eaLnBrk="1" fontAlgn="auto" hangingPunct="1">
              <a:spcBef>
                <a:spcPts val="0"/>
              </a:spcBef>
              <a:spcAft>
                <a:spcPts val="0"/>
              </a:spcAft>
              <a:defRPr/>
            </a:pPr>
            <a:r>
              <a:rPr lang="en-US" altLang="en-US" sz="1067" dirty="0">
                <a:solidFill>
                  <a:srgbClr val="D3D5DA"/>
                </a:solidFill>
                <a:latin typeface="Helvetica Neue LT Std 45 Light" charset="0"/>
                <a:ea typeface="Helvetica Neue LT Std 45 Light" charset="0"/>
                <a:cs typeface="Helvetica Neue LT Std 45 Light" charset="0"/>
              </a:rPr>
              <a:t>© 2021 Comtech Services, Inc.</a:t>
            </a:r>
          </a:p>
        </p:txBody>
      </p:sp>
      <p:sp>
        <p:nvSpPr>
          <p:cNvPr id="3" name="Picture Placeholder 2"/>
          <p:cNvSpPr>
            <a:spLocks noGrp="1"/>
          </p:cNvSpPr>
          <p:nvPr>
            <p:ph type="pic" idx="1"/>
          </p:nvPr>
        </p:nvSpPr>
        <p:spPr>
          <a:xfrm>
            <a:off x="0" y="1"/>
            <a:ext cx="11271616" cy="5029200"/>
          </a:xfrm>
        </p:spPr>
        <p:txBody>
          <a:bodyPr rtlCol="0">
            <a:normAutofit/>
          </a:bodyPr>
          <a:lstStyle>
            <a:lvl1pPr marL="0" indent="0">
              <a:buNone/>
              <a:defRPr sz="3199"/>
            </a:lvl1pPr>
            <a:lvl2pPr marL="457052" indent="0">
              <a:buNone/>
              <a:defRPr sz="2799"/>
            </a:lvl2pPr>
            <a:lvl3pPr marL="914103" indent="0">
              <a:buNone/>
              <a:defRPr sz="2399"/>
            </a:lvl3pPr>
            <a:lvl4pPr marL="1371155" indent="0">
              <a:buNone/>
              <a:defRPr sz="1999"/>
            </a:lvl4pPr>
            <a:lvl5pPr marL="1828205" indent="0">
              <a:buNone/>
              <a:defRPr sz="1999"/>
            </a:lvl5pPr>
            <a:lvl6pPr marL="2285257" indent="0">
              <a:buNone/>
              <a:defRPr sz="1999"/>
            </a:lvl6pPr>
            <a:lvl7pPr marL="2742308" indent="0">
              <a:buNone/>
              <a:defRPr sz="1999"/>
            </a:lvl7pPr>
            <a:lvl8pPr marL="3199360" indent="0">
              <a:buNone/>
              <a:defRPr sz="1999"/>
            </a:lvl8pPr>
            <a:lvl9pPr marL="3656412" indent="0">
              <a:buNone/>
              <a:defRPr sz="1999"/>
            </a:lvl9pPr>
          </a:lstStyle>
          <a:p>
            <a:pPr lvl="0"/>
            <a:r>
              <a:rPr lang="en-US" noProof="0"/>
              <a:t>Click icon to add picture</a:t>
            </a:r>
            <a:endParaRPr lang="en-US" noProof="0" dirty="0"/>
          </a:p>
        </p:txBody>
      </p:sp>
      <p:sp>
        <p:nvSpPr>
          <p:cNvPr id="14" name="Title 1"/>
          <p:cNvSpPr>
            <a:spLocks noGrp="1"/>
          </p:cNvSpPr>
          <p:nvPr>
            <p:ph type="title"/>
          </p:nvPr>
        </p:nvSpPr>
        <p:spPr>
          <a:xfrm>
            <a:off x="822745" y="5120640"/>
            <a:ext cx="9507284" cy="731520"/>
          </a:xfrm>
        </p:spPr>
        <p:txBody>
          <a:bodyPr>
            <a:normAutofit/>
          </a:bodyPr>
          <a:lstStyle>
            <a:lvl1pPr>
              <a:defRPr sz="4399" b="0" i="0">
                <a:solidFill>
                  <a:schemeClr val="bg1"/>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5" name="Text Placeholder 3"/>
          <p:cNvSpPr>
            <a:spLocks noGrp="1"/>
          </p:cNvSpPr>
          <p:nvPr>
            <p:ph type="body" sz="half" idx="2"/>
          </p:nvPr>
        </p:nvSpPr>
        <p:spPr>
          <a:xfrm>
            <a:off x="822745" y="5852162"/>
            <a:ext cx="9507284" cy="548639"/>
          </a:xfrm>
        </p:spPr>
        <p:txBody>
          <a:bodyPr/>
          <a:lstStyle>
            <a:lvl1pPr marL="0" indent="0">
              <a:buNone/>
              <a:defRPr sz="2399" b="0" i="0">
                <a:solidFill>
                  <a:schemeClr val="bg1"/>
                </a:solidFill>
                <a:latin typeface="Frutiger LT Std 45 Light" panose="020B0402020204020204" pitchFamily="34" charset="0"/>
                <a:ea typeface="Helvetica Neue LT Std 35 Thin" charset="0"/>
                <a:cs typeface="Frutiger LT Std 45 Light" panose="020B0402020204020204" pitchFamily="34" charset="0"/>
              </a:defRPr>
            </a:lvl1pPr>
            <a:lvl2pPr marL="457052" indent="0">
              <a:buNone/>
              <a:defRPr sz="1467"/>
            </a:lvl2pPr>
            <a:lvl3pPr marL="914103" indent="0">
              <a:buNone/>
              <a:defRPr sz="1200"/>
            </a:lvl3pPr>
            <a:lvl4pPr marL="1371155" indent="0">
              <a:buNone/>
              <a:defRPr sz="1067"/>
            </a:lvl4pPr>
            <a:lvl5pPr marL="1828205" indent="0">
              <a:buNone/>
              <a:defRPr sz="1067"/>
            </a:lvl5pPr>
            <a:lvl6pPr marL="2285257" indent="0">
              <a:buNone/>
              <a:defRPr sz="1067"/>
            </a:lvl6pPr>
            <a:lvl7pPr marL="2742308" indent="0">
              <a:buNone/>
              <a:defRPr sz="1067"/>
            </a:lvl7pPr>
            <a:lvl8pPr marL="3199360" indent="0">
              <a:buNone/>
              <a:defRPr sz="1067"/>
            </a:lvl8pPr>
            <a:lvl9pPr marL="3656412" indent="0">
              <a:buNone/>
              <a:defRPr sz="1067"/>
            </a:lvl9pPr>
          </a:lstStyle>
          <a:p>
            <a:pPr lvl="0"/>
            <a:r>
              <a:rPr lang="en-US" dirty="0"/>
              <a:t>Edit Master text styles</a:t>
            </a:r>
          </a:p>
        </p:txBody>
      </p:sp>
    </p:spTree>
    <p:extLst>
      <p:ext uri="{BB962C8B-B14F-4D97-AF65-F5344CB8AC3E}">
        <p14:creationId xmlns:p14="http://schemas.microsoft.com/office/powerpoint/2010/main" val="1547975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4" name="Rectangle 3"/>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5"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B7E20172-9AF3-4C8C-8E5D-10209AECF2FD}" type="slidenum">
              <a:rPr lang="en-US" sz="1866" smtClean="0"/>
              <a:pPr fontAlgn="auto">
                <a:spcBef>
                  <a:spcPts val="0"/>
                </a:spcBef>
                <a:spcAft>
                  <a:spcPts val="0"/>
                </a:spcAft>
                <a:defRPr/>
              </a:pPr>
              <a:t>‹#›</a:t>
            </a:fld>
            <a:endParaRPr lang="en-US" sz="1866" dirty="0"/>
          </a:p>
        </p:txBody>
      </p:sp>
      <p:sp>
        <p:nvSpPr>
          <p:cNvPr id="10"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1" name="Content Placeholder 2"/>
          <p:cNvSpPr>
            <a:spLocks noGrp="1"/>
          </p:cNvSpPr>
          <p:nvPr>
            <p:ph idx="15"/>
          </p:nvPr>
        </p:nvSpPr>
        <p:spPr>
          <a:xfrm>
            <a:off x="822745" y="1828799"/>
            <a:ext cx="9507284" cy="4343400"/>
          </a:xfrm>
        </p:spPr>
        <p:txBody>
          <a:bodyPr vert="vert"/>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77" indent="-228525">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28" indent="-228525">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25256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4" name="Rectangle 3"/>
          <p:cNvSpPr/>
          <p:nvPr/>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9"/>
          </a:p>
        </p:txBody>
      </p:sp>
      <p:sp>
        <p:nvSpPr>
          <p:cNvPr id="5" name="Slide Number Placeholder 5"/>
          <p:cNvSpPr txBox="1">
            <a:spLocks/>
          </p:cNvSpPr>
          <p:nvPr/>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645EB6FA-0CD4-4E07-86A5-4103BC67BA03}" type="slidenum">
              <a:rPr lang="en-US" sz="1866" smtClean="0"/>
              <a:pPr fontAlgn="auto">
                <a:spcBef>
                  <a:spcPts val="0"/>
                </a:spcBef>
                <a:spcAft>
                  <a:spcPts val="0"/>
                </a:spcAft>
                <a:defRPr/>
              </a:pPr>
              <a:t>‹#›</a:t>
            </a:fld>
            <a:endParaRPr lang="en-US" sz="1866" dirty="0"/>
          </a:p>
        </p:txBody>
      </p:sp>
      <p:sp>
        <p:nvSpPr>
          <p:cNvPr id="10" name="Title 1"/>
          <p:cNvSpPr>
            <a:spLocks noGrp="1"/>
          </p:cNvSpPr>
          <p:nvPr>
            <p:ph type="title"/>
          </p:nvPr>
        </p:nvSpPr>
        <p:spPr>
          <a:xfrm>
            <a:off x="8958786" y="365125"/>
            <a:ext cx="1828324" cy="5486400"/>
          </a:xfrm>
        </p:spPr>
        <p:txBody>
          <a:bodyPr vert="vert">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1" name="Content Placeholder 2"/>
          <p:cNvSpPr>
            <a:spLocks noGrp="1"/>
          </p:cNvSpPr>
          <p:nvPr>
            <p:ph idx="15"/>
          </p:nvPr>
        </p:nvSpPr>
        <p:spPr>
          <a:xfrm>
            <a:off x="822746" y="365760"/>
            <a:ext cx="7770376" cy="5486400"/>
          </a:xfrm>
        </p:spPr>
        <p:txBody>
          <a:bodyPr vert="vert"/>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77" indent="-228525">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28" indent="-228525">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8085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6406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5" name="Slide Number Placeholder 5"/>
          <p:cNvSpPr txBox="1">
            <a:spLocks/>
          </p:cNvSpPr>
          <p:nvPr userDrawn="1"/>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42522F21-2A71-4CB9-8D0C-09C2D8C66C30}" type="slidenum">
              <a:rPr lang="en-US" sz="1400" smtClean="0"/>
              <a:pPr fontAlgn="auto">
                <a:spcBef>
                  <a:spcPts val="0"/>
                </a:spcBef>
                <a:spcAft>
                  <a:spcPts val="0"/>
                </a:spcAft>
                <a:defRPr/>
              </a:pPr>
              <a:t>‹#›</a:t>
            </a:fld>
            <a:endParaRPr lang="en-US" sz="1400" dirty="0"/>
          </a:p>
        </p:txBody>
      </p:sp>
      <p:sp>
        <p:nvSpPr>
          <p:cNvPr id="2"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3" name="Content Placeholder 2"/>
          <p:cNvSpPr>
            <a:spLocks noGrp="1"/>
          </p:cNvSpPr>
          <p:nvPr>
            <p:ph idx="1"/>
          </p:nvPr>
        </p:nvSpPr>
        <p:spPr>
          <a:xfrm>
            <a:off x="822745" y="1825625"/>
            <a:ext cx="9507284" cy="43434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94" indent="-228531">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57" indent="-228531">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4900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userDrawn="1"/>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5" name="Rectangle 4"/>
          <p:cNvSpPr/>
          <p:nvPr userDrawn="1"/>
        </p:nvSpPr>
        <p:spPr>
          <a:xfrm>
            <a:off x="0" y="0"/>
            <a:ext cx="457081" cy="6858000"/>
          </a:xfrm>
          <a:prstGeom prst="rect">
            <a:avLst/>
          </a:prstGeom>
          <a:solidFill>
            <a:srgbClr val="BF2F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2" name="Title 1"/>
          <p:cNvSpPr>
            <a:spLocks noGrp="1"/>
          </p:cNvSpPr>
          <p:nvPr>
            <p:ph type="title"/>
          </p:nvPr>
        </p:nvSpPr>
        <p:spPr>
          <a:xfrm>
            <a:off x="1005578" y="1828801"/>
            <a:ext cx="9324451" cy="2852737"/>
          </a:xfrm>
        </p:spPr>
        <p:txBody>
          <a:bodyPr anchor="b">
            <a:normAutofit/>
          </a:bodyPr>
          <a:lstStyle>
            <a:lvl1pPr>
              <a:defRPr sz="6598" b="0" i="0">
                <a:solidFill>
                  <a:srgbClr val="C00000"/>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3" name="Text Placeholder 2"/>
          <p:cNvSpPr>
            <a:spLocks noGrp="1"/>
          </p:cNvSpPr>
          <p:nvPr>
            <p:ph type="body" idx="1"/>
          </p:nvPr>
        </p:nvSpPr>
        <p:spPr>
          <a:xfrm>
            <a:off x="1005578" y="4754881"/>
            <a:ext cx="9324451" cy="1500187"/>
          </a:xfrm>
        </p:spPr>
        <p:txBody>
          <a:bodyPr/>
          <a:lstStyle>
            <a:lvl1pPr marL="0" indent="0">
              <a:buNone/>
              <a:defRPr sz="2799" b="0" i="0">
                <a:solidFill>
                  <a:srgbClr val="45484F"/>
                </a:solidFill>
                <a:latin typeface="Frutiger LT Std 45 Light" panose="020B0402020204020204" pitchFamily="34" charset="0"/>
                <a:ea typeface="Helvetica Neue LT Std 35 Thin" charset="0"/>
                <a:cs typeface="Frutiger LT Std 45 Light" panose="020B0402020204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Edit Master text styles</a:t>
            </a:r>
          </a:p>
        </p:txBody>
      </p:sp>
      <p:sp>
        <p:nvSpPr>
          <p:cNvPr id="6" name="Slide Number Placeholder 5"/>
          <p:cNvSpPr>
            <a:spLocks noGrp="1"/>
          </p:cNvSpPr>
          <p:nvPr>
            <p:ph type="sldNum" sz="quarter" idx="10"/>
          </p:nvPr>
        </p:nvSpPr>
        <p:spPr>
          <a:xfrm>
            <a:off x="11271489" y="6492875"/>
            <a:ext cx="914162" cy="273050"/>
          </a:xfrm>
          <a:prstGeom prst="rect">
            <a:avLst/>
          </a:prstGeom>
        </p:spPr>
        <p:txBody>
          <a:bodyPr anchor="t" anchorCtr="0"/>
          <a:lstStyle>
            <a:lvl1pPr algn="ctr" eaLnBrk="1" fontAlgn="auto" hangingPunct="1">
              <a:spcBef>
                <a:spcPts val="0"/>
              </a:spcBef>
              <a:spcAft>
                <a:spcPts val="0"/>
              </a:spcAft>
              <a:defRPr sz="1400" b="0" i="0">
                <a:solidFill>
                  <a:schemeClr val="bg1"/>
                </a:solidFill>
                <a:latin typeface="Helvetica Neue LT Std 45 Light" charset="0"/>
                <a:ea typeface="Helvetica Neue LT Std 45 Light" charset="0"/>
                <a:cs typeface="Helvetica Neue LT Std 45 Light" charset="0"/>
              </a:defRPr>
            </a:lvl1pPr>
          </a:lstStyle>
          <a:p>
            <a:pPr>
              <a:defRPr/>
            </a:pPr>
            <a:fld id="{E218ABF7-4CFB-43E1-B6BC-759F20744F37}" type="slidenum">
              <a:rPr lang="en-US"/>
              <a:pPr>
                <a:defRPr/>
              </a:pPr>
              <a:t>‹#›</a:t>
            </a:fld>
            <a:endParaRPr lang="en-US" dirty="0"/>
          </a:p>
        </p:txBody>
      </p:sp>
    </p:spTree>
    <p:extLst>
      <p:ext uri="{BB962C8B-B14F-4D97-AF65-F5344CB8AC3E}">
        <p14:creationId xmlns:p14="http://schemas.microsoft.com/office/powerpoint/2010/main" val="3393941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4"/>
          <p:cNvSpPr/>
          <p:nvPr userDrawn="1"/>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6" name="Slide Number Placeholder 5"/>
          <p:cNvSpPr txBox="1">
            <a:spLocks/>
          </p:cNvSpPr>
          <p:nvPr userDrawn="1"/>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EEC12A7-5136-4C70-AADC-2E79C5D68276}" type="slidenum">
              <a:rPr lang="en-US" sz="1400" smtClean="0"/>
              <a:pPr fontAlgn="auto">
                <a:spcBef>
                  <a:spcPts val="0"/>
                </a:spcBef>
                <a:spcAft>
                  <a:spcPts val="0"/>
                </a:spcAft>
                <a:defRPr/>
              </a:pPr>
              <a:t>‹#›</a:t>
            </a:fld>
            <a:endParaRPr lang="en-US" sz="1400" dirty="0"/>
          </a:p>
        </p:txBody>
      </p:sp>
      <p:sp>
        <p:nvSpPr>
          <p:cNvPr id="13"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4" name="Content Placeholder 2"/>
          <p:cNvSpPr>
            <a:spLocks noGrp="1"/>
          </p:cNvSpPr>
          <p:nvPr>
            <p:ph idx="15"/>
          </p:nvPr>
        </p:nvSpPr>
        <p:spPr>
          <a:xfrm>
            <a:off x="822746" y="1825625"/>
            <a:ext cx="4570809" cy="43434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94" indent="-228531">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57" indent="-228531">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16"/>
          </p:nvPr>
        </p:nvSpPr>
        <p:spPr>
          <a:xfrm>
            <a:off x="5759220" y="1828800"/>
            <a:ext cx="4570809" cy="43434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94" indent="-228531">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57" indent="-228531">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8990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Rectangle 6"/>
          <p:cNvSpPr/>
          <p:nvPr userDrawn="1"/>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8" name="Slide Number Placeholder 5"/>
          <p:cNvSpPr txBox="1">
            <a:spLocks/>
          </p:cNvSpPr>
          <p:nvPr userDrawn="1"/>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207D78E2-F8D5-471C-861E-7B9D42BE093E}" type="slidenum">
              <a:rPr lang="en-US" sz="1400" smtClean="0"/>
              <a:pPr fontAlgn="auto">
                <a:spcBef>
                  <a:spcPts val="0"/>
                </a:spcBef>
                <a:spcAft>
                  <a:spcPts val="0"/>
                </a:spcAft>
                <a:defRPr/>
              </a:pPr>
              <a:t>‹#›</a:t>
            </a:fld>
            <a:endParaRPr lang="en-US" sz="1400" dirty="0"/>
          </a:p>
        </p:txBody>
      </p:sp>
      <p:sp>
        <p:nvSpPr>
          <p:cNvPr id="3" name="Text Placeholder 2"/>
          <p:cNvSpPr>
            <a:spLocks noGrp="1"/>
          </p:cNvSpPr>
          <p:nvPr>
            <p:ph type="body" idx="1"/>
          </p:nvPr>
        </p:nvSpPr>
        <p:spPr>
          <a:xfrm>
            <a:off x="822746" y="1737360"/>
            <a:ext cx="4570809" cy="823912"/>
          </a:xfrm>
        </p:spPr>
        <p:txBody>
          <a:bodyPr anchor="b">
            <a:noAutofit/>
          </a:bodyPr>
          <a:lstStyle>
            <a:lvl1pPr marL="0" indent="0">
              <a:buNone/>
              <a:defRPr sz="3199" b="0" i="0">
                <a:solidFill>
                  <a:srgbClr val="45484F"/>
                </a:solidFill>
                <a:latin typeface="Frutiger LT Std 45 Light" panose="020B0402020204020204" pitchFamily="34" charset="0"/>
                <a:ea typeface="Helvetica Neue LT Std 35 Thin" charset="0"/>
                <a:cs typeface="Frutiger LT Std 45 Light" panose="020B0402020204020204" pitchFamily="34" charset="0"/>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dirty="0"/>
              <a:t>Edit Master text styles</a:t>
            </a:r>
          </a:p>
        </p:txBody>
      </p:sp>
      <p:sp>
        <p:nvSpPr>
          <p:cNvPr id="16"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7" name="Content Placeholder 2"/>
          <p:cNvSpPr>
            <a:spLocks noGrp="1"/>
          </p:cNvSpPr>
          <p:nvPr>
            <p:ph idx="15"/>
          </p:nvPr>
        </p:nvSpPr>
        <p:spPr>
          <a:xfrm>
            <a:off x="822746" y="2560320"/>
            <a:ext cx="4570809" cy="36576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94" indent="-228531">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57" indent="-228531">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2"/>
          <p:cNvSpPr>
            <a:spLocks noGrp="1"/>
          </p:cNvSpPr>
          <p:nvPr>
            <p:ph idx="16"/>
          </p:nvPr>
        </p:nvSpPr>
        <p:spPr>
          <a:xfrm>
            <a:off x="5759220" y="2560320"/>
            <a:ext cx="4570809" cy="365760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94" indent="-228531">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57" indent="-228531">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2"/>
          <p:cNvSpPr>
            <a:spLocks noGrp="1"/>
          </p:cNvSpPr>
          <p:nvPr>
            <p:ph type="body" idx="17"/>
          </p:nvPr>
        </p:nvSpPr>
        <p:spPr>
          <a:xfrm>
            <a:off x="5759220" y="1737360"/>
            <a:ext cx="4570809" cy="823912"/>
          </a:xfrm>
        </p:spPr>
        <p:txBody>
          <a:bodyPr anchor="b">
            <a:noAutofit/>
          </a:bodyPr>
          <a:lstStyle>
            <a:lvl1pPr marL="0" indent="0">
              <a:buNone/>
              <a:defRPr sz="3199" b="0" i="0">
                <a:solidFill>
                  <a:srgbClr val="45484F"/>
                </a:solidFill>
                <a:latin typeface="Frutiger LT Std 45 Light" panose="020B0402020204020204" pitchFamily="34" charset="0"/>
                <a:ea typeface="Helvetica Neue LT Std 35 Thin" charset="0"/>
                <a:cs typeface="Frutiger LT Std 45 Light" panose="020B0402020204020204" pitchFamily="34" charset="0"/>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dirty="0"/>
              <a:t>Edit Master text styles</a:t>
            </a:r>
          </a:p>
        </p:txBody>
      </p:sp>
    </p:spTree>
    <p:extLst>
      <p:ext uri="{BB962C8B-B14F-4D97-AF65-F5344CB8AC3E}">
        <p14:creationId xmlns:p14="http://schemas.microsoft.com/office/powerpoint/2010/main" val="1291438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Rectangle 2"/>
          <p:cNvSpPr/>
          <p:nvPr userDrawn="1"/>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4" name="Slide Number Placeholder 5"/>
          <p:cNvSpPr txBox="1">
            <a:spLocks/>
          </p:cNvSpPr>
          <p:nvPr userDrawn="1"/>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8E6E774E-4036-410E-8E93-37EBF1F31EF0}" type="slidenum">
              <a:rPr lang="en-US" sz="1400" smtClean="0"/>
              <a:pPr fontAlgn="auto">
                <a:spcBef>
                  <a:spcPts val="0"/>
                </a:spcBef>
                <a:spcAft>
                  <a:spcPts val="0"/>
                </a:spcAft>
                <a:defRPr/>
              </a:pPr>
              <a:t>‹#›</a:t>
            </a:fld>
            <a:endParaRPr lang="en-US" sz="1400" dirty="0"/>
          </a:p>
        </p:txBody>
      </p:sp>
      <p:sp>
        <p:nvSpPr>
          <p:cNvPr id="8"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Tree>
    <p:extLst>
      <p:ext uri="{BB962C8B-B14F-4D97-AF65-F5344CB8AC3E}">
        <p14:creationId xmlns:p14="http://schemas.microsoft.com/office/powerpoint/2010/main" val="2602532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5" name="Rectangle 4"/>
          <p:cNvSpPr/>
          <p:nvPr userDrawn="1"/>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6" name="Slide Number Placeholder 5"/>
          <p:cNvSpPr txBox="1">
            <a:spLocks/>
          </p:cNvSpPr>
          <p:nvPr userDrawn="1"/>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047EB32D-3312-439F-9F9D-C03121A19E53}" type="slidenum">
              <a:rPr lang="en-US" sz="1400" smtClean="0"/>
              <a:pPr fontAlgn="auto">
                <a:spcBef>
                  <a:spcPts val="0"/>
                </a:spcBef>
                <a:spcAft>
                  <a:spcPts val="0"/>
                </a:spcAft>
                <a:defRPr/>
              </a:pPr>
              <a:t>‹#›</a:t>
            </a:fld>
            <a:endParaRPr lang="en-US" sz="1400" dirty="0"/>
          </a:p>
        </p:txBody>
      </p:sp>
      <p:sp>
        <p:nvSpPr>
          <p:cNvPr id="4" name="Text Placeholder 3"/>
          <p:cNvSpPr>
            <a:spLocks noGrp="1"/>
          </p:cNvSpPr>
          <p:nvPr>
            <p:ph type="body" sz="half" idx="2"/>
          </p:nvPr>
        </p:nvSpPr>
        <p:spPr>
          <a:xfrm>
            <a:off x="822745" y="2194560"/>
            <a:ext cx="3839480" cy="3657600"/>
          </a:xfrm>
        </p:spPr>
        <p:txBody>
          <a:bodyPr/>
          <a:lstStyle>
            <a:lvl1pPr marL="0" indent="0">
              <a:buNone/>
              <a:defRPr sz="3199" b="0" i="0">
                <a:latin typeface="Frutiger LT Std 45 Light" panose="020B0402020204020204" pitchFamily="34" charset="0"/>
                <a:ea typeface="Helvetica Neue LT Std 35 Thin" charset="0"/>
                <a:cs typeface="Frutiger LT Std 45 Light" panose="020B0402020204020204" pitchFamily="34" charset="0"/>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Edit Master text styles</a:t>
            </a:r>
          </a:p>
        </p:txBody>
      </p:sp>
      <p:sp>
        <p:nvSpPr>
          <p:cNvPr id="13" name="Content Placeholder 2"/>
          <p:cNvSpPr>
            <a:spLocks noGrp="1"/>
          </p:cNvSpPr>
          <p:nvPr>
            <p:ph idx="16"/>
          </p:nvPr>
        </p:nvSpPr>
        <p:spPr>
          <a:xfrm>
            <a:off x="4845058" y="731520"/>
            <a:ext cx="5484971" cy="5120640"/>
          </a:xfrm>
        </p:spPr>
        <p:txBody>
          <a:bodyPr/>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94" indent="-228531">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57" indent="-228531">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p:cNvSpPr>
            <a:spLocks noGrp="1"/>
          </p:cNvSpPr>
          <p:nvPr>
            <p:ph type="title"/>
          </p:nvPr>
        </p:nvSpPr>
        <p:spPr>
          <a:xfrm>
            <a:off x="822746" y="731520"/>
            <a:ext cx="3839480"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Tree>
    <p:extLst>
      <p:ext uri="{BB962C8B-B14F-4D97-AF65-F5344CB8AC3E}">
        <p14:creationId xmlns:p14="http://schemas.microsoft.com/office/powerpoint/2010/main" val="21373775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5" name="Rectangle 4"/>
          <p:cNvSpPr/>
          <p:nvPr userDrawn="1"/>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6" name="Slide Number Placeholder 5"/>
          <p:cNvSpPr txBox="1">
            <a:spLocks/>
          </p:cNvSpPr>
          <p:nvPr userDrawn="1"/>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3B8A8BA3-0D2B-4205-A38B-0349FAE7CDB1}" type="slidenum">
              <a:rPr lang="en-US" sz="1400" smtClean="0"/>
              <a:pPr fontAlgn="auto">
                <a:spcBef>
                  <a:spcPts val="0"/>
                </a:spcBef>
                <a:spcAft>
                  <a:spcPts val="0"/>
                </a:spcAft>
                <a:defRPr/>
              </a:pPr>
              <a:t>‹#›</a:t>
            </a:fld>
            <a:endParaRPr lang="en-US" sz="1400" dirty="0"/>
          </a:p>
        </p:txBody>
      </p:sp>
      <p:sp>
        <p:nvSpPr>
          <p:cNvPr id="7" name="Rectangle 6"/>
          <p:cNvSpPr/>
          <p:nvPr userDrawn="1"/>
        </p:nvSpPr>
        <p:spPr>
          <a:xfrm>
            <a:off x="0" y="5029200"/>
            <a:ext cx="11268315" cy="1828800"/>
          </a:xfrm>
          <a:prstGeom prst="rect">
            <a:avLst/>
          </a:prstGeom>
          <a:solidFill>
            <a:srgbClr val="BF2F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8" name="Text Box 6"/>
          <p:cNvSpPr txBox="1">
            <a:spLocks noChangeArrowheads="1"/>
          </p:cNvSpPr>
          <p:nvPr userDrawn="1"/>
        </p:nvSpPr>
        <p:spPr bwMode="auto">
          <a:xfrm>
            <a:off x="822111" y="6492875"/>
            <a:ext cx="2095445" cy="261610"/>
          </a:xfrm>
          <a:prstGeom prst="rect">
            <a:avLst/>
          </a:prstGeom>
          <a:noFill/>
          <a:ln>
            <a:noFill/>
          </a:ln>
        </p:spPr>
        <p:txBody>
          <a:bodyPr wrap="none">
            <a:spAutoFit/>
          </a:bodyPr>
          <a:lstStyle>
            <a:lvl1pPr>
              <a:defRPr sz="2400">
                <a:solidFill>
                  <a:schemeClr val="bg2"/>
                </a:solidFill>
                <a:latin typeface="Times" charset="0"/>
                <a:ea typeface="MS PGothic" charset="-128"/>
              </a:defRPr>
            </a:lvl1pPr>
            <a:lvl2pPr marL="742950" indent="-285750">
              <a:defRPr sz="2400">
                <a:solidFill>
                  <a:schemeClr val="bg2"/>
                </a:solidFill>
                <a:latin typeface="Times" charset="0"/>
                <a:ea typeface="MS PGothic" charset="-128"/>
              </a:defRPr>
            </a:lvl2pPr>
            <a:lvl3pPr marL="1143000" indent="-228600">
              <a:defRPr sz="2400">
                <a:solidFill>
                  <a:schemeClr val="bg2"/>
                </a:solidFill>
                <a:latin typeface="Times" charset="0"/>
                <a:ea typeface="MS PGothic" charset="-128"/>
              </a:defRPr>
            </a:lvl3pPr>
            <a:lvl4pPr marL="1600200" indent="-228600">
              <a:defRPr sz="2400">
                <a:solidFill>
                  <a:schemeClr val="bg2"/>
                </a:solidFill>
                <a:latin typeface="Times" charset="0"/>
                <a:ea typeface="MS PGothic" charset="-128"/>
              </a:defRPr>
            </a:lvl4pPr>
            <a:lvl5pPr marL="2057400" indent="-228600">
              <a:defRPr sz="2400">
                <a:solidFill>
                  <a:schemeClr val="bg2"/>
                </a:solidFill>
                <a:latin typeface="Times" charset="0"/>
                <a:ea typeface="MS PGothic" charset="-128"/>
              </a:defRPr>
            </a:lvl5pPr>
            <a:lvl6pPr marL="2514600" indent="-228600" eaLnBrk="0" fontAlgn="base" hangingPunct="0">
              <a:spcBef>
                <a:spcPct val="0"/>
              </a:spcBef>
              <a:spcAft>
                <a:spcPct val="0"/>
              </a:spcAft>
              <a:defRPr sz="2400">
                <a:solidFill>
                  <a:schemeClr val="bg2"/>
                </a:solidFill>
                <a:latin typeface="Times" charset="0"/>
                <a:ea typeface="MS PGothic" charset="-128"/>
              </a:defRPr>
            </a:lvl6pPr>
            <a:lvl7pPr marL="2971800" indent="-228600" eaLnBrk="0" fontAlgn="base" hangingPunct="0">
              <a:spcBef>
                <a:spcPct val="0"/>
              </a:spcBef>
              <a:spcAft>
                <a:spcPct val="0"/>
              </a:spcAft>
              <a:defRPr sz="2400">
                <a:solidFill>
                  <a:schemeClr val="bg2"/>
                </a:solidFill>
                <a:latin typeface="Times" charset="0"/>
                <a:ea typeface="MS PGothic" charset="-128"/>
              </a:defRPr>
            </a:lvl7pPr>
            <a:lvl8pPr marL="3429000" indent="-228600" eaLnBrk="0" fontAlgn="base" hangingPunct="0">
              <a:spcBef>
                <a:spcPct val="0"/>
              </a:spcBef>
              <a:spcAft>
                <a:spcPct val="0"/>
              </a:spcAft>
              <a:defRPr sz="2400">
                <a:solidFill>
                  <a:schemeClr val="bg2"/>
                </a:solidFill>
                <a:latin typeface="Times" charset="0"/>
                <a:ea typeface="MS PGothic" charset="-128"/>
              </a:defRPr>
            </a:lvl8pPr>
            <a:lvl9pPr marL="3886200" indent="-228600" eaLnBrk="0" fontAlgn="base" hangingPunct="0">
              <a:spcBef>
                <a:spcPct val="0"/>
              </a:spcBef>
              <a:spcAft>
                <a:spcPct val="0"/>
              </a:spcAft>
              <a:defRPr sz="2400">
                <a:solidFill>
                  <a:schemeClr val="bg2"/>
                </a:solidFill>
                <a:latin typeface="Times" charset="0"/>
                <a:ea typeface="MS PGothic" charset="-128"/>
              </a:defRPr>
            </a:lvl9pPr>
          </a:lstStyle>
          <a:p>
            <a:pPr eaLnBrk="1" fontAlgn="auto" hangingPunct="1">
              <a:spcBef>
                <a:spcPts val="0"/>
              </a:spcBef>
              <a:spcAft>
                <a:spcPts val="0"/>
              </a:spcAft>
              <a:defRPr/>
            </a:pPr>
            <a:r>
              <a:rPr lang="en-US" altLang="en-US" sz="1100" dirty="0">
                <a:solidFill>
                  <a:srgbClr val="D3D5DA"/>
                </a:solidFill>
                <a:latin typeface="Helvetica Neue LT Std 45 Light" charset="0"/>
                <a:ea typeface="Helvetica Neue LT Std 45 Light" charset="0"/>
                <a:cs typeface="Helvetica Neue LT Std 45 Light" charset="0"/>
              </a:rPr>
              <a:t>© 2021 Comtech Services, Inc.</a:t>
            </a:r>
          </a:p>
        </p:txBody>
      </p:sp>
      <p:sp>
        <p:nvSpPr>
          <p:cNvPr id="3" name="Picture Placeholder 2"/>
          <p:cNvSpPr>
            <a:spLocks noGrp="1"/>
          </p:cNvSpPr>
          <p:nvPr>
            <p:ph type="pic" idx="1"/>
          </p:nvPr>
        </p:nvSpPr>
        <p:spPr>
          <a:xfrm>
            <a:off x="0" y="1"/>
            <a:ext cx="11271616" cy="5029200"/>
          </a:xfrm>
        </p:spPr>
        <p:txBody>
          <a:bodyPr rtlCol="0">
            <a:normAutofit/>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pPr lvl="0"/>
            <a:r>
              <a:rPr lang="en-US" noProof="0"/>
              <a:t>Click icon to add picture</a:t>
            </a:r>
            <a:endParaRPr lang="en-US" noProof="0" dirty="0"/>
          </a:p>
        </p:txBody>
      </p:sp>
      <p:sp>
        <p:nvSpPr>
          <p:cNvPr id="14" name="Title 1"/>
          <p:cNvSpPr>
            <a:spLocks noGrp="1"/>
          </p:cNvSpPr>
          <p:nvPr>
            <p:ph type="title"/>
          </p:nvPr>
        </p:nvSpPr>
        <p:spPr>
          <a:xfrm>
            <a:off x="822745" y="5120640"/>
            <a:ext cx="9507284" cy="731520"/>
          </a:xfrm>
        </p:spPr>
        <p:txBody>
          <a:bodyPr>
            <a:normAutofit/>
          </a:bodyPr>
          <a:lstStyle>
            <a:lvl1pPr>
              <a:defRPr sz="4399" b="0" i="0">
                <a:solidFill>
                  <a:schemeClr val="bg1"/>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5" name="Text Placeholder 3"/>
          <p:cNvSpPr>
            <a:spLocks noGrp="1"/>
          </p:cNvSpPr>
          <p:nvPr>
            <p:ph type="body" sz="half" idx="2"/>
          </p:nvPr>
        </p:nvSpPr>
        <p:spPr>
          <a:xfrm>
            <a:off x="822745" y="5852160"/>
            <a:ext cx="9507284" cy="548638"/>
          </a:xfrm>
        </p:spPr>
        <p:txBody>
          <a:bodyPr/>
          <a:lstStyle>
            <a:lvl1pPr marL="0" indent="0">
              <a:buNone/>
              <a:defRPr sz="2399" b="0" i="0">
                <a:solidFill>
                  <a:schemeClr val="bg1"/>
                </a:solidFill>
                <a:latin typeface="Frutiger LT Std 45 Light" panose="020B0402020204020204" pitchFamily="34" charset="0"/>
                <a:ea typeface="Helvetica Neue LT Std 35 Thin" charset="0"/>
                <a:cs typeface="Frutiger LT Std 45 Light" panose="020B0402020204020204" pitchFamily="34" charset="0"/>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Edit Master text styles</a:t>
            </a:r>
          </a:p>
        </p:txBody>
      </p:sp>
    </p:spTree>
    <p:extLst>
      <p:ext uri="{BB962C8B-B14F-4D97-AF65-F5344CB8AC3E}">
        <p14:creationId xmlns:p14="http://schemas.microsoft.com/office/powerpoint/2010/main" val="3023232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4" name="Rectangle 3"/>
          <p:cNvSpPr/>
          <p:nvPr userDrawn="1"/>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5" name="Slide Number Placeholder 5"/>
          <p:cNvSpPr txBox="1">
            <a:spLocks/>
          </p:cNvSpPr>
          <p:nvPr userDrawn="1"/>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E214CEAC-8082-4F6B-BC4E-2F7C1ED94A67}" type="slidenum">
              <a:rPr lang="en-US" sz="1400" smtClean="0"/>
              <a:pPr fontAlgn="auto">
                <a:spcBef>
                  <a:spcPts val="0"/>
                </a:spcBef>
                <a:spcAft>
                  <a:spcPts val="0"/>
                </a:spcAft>
                <a:defRPr/>
              </a:pPr>
              <a:t>‹#›</a:t>
            </a:fld>
            <a:endParaRPr lang="en-US" sz="1400" dirty="0"/>
          </a:p>
        </p:txBody>
      </p:sp>
      <p:sp>
        <p:nvSpPr>
          <p:cNvPr id="10" name="Title 1"/>
          <p:cNvSpPr>
            <a:spLocks noGrp="1"/>
          </p:cNvSpPr>
          <p:nvPr>
            <p:ph type="title"/>
          </p:nvPr>
        </p:nvSpPr>
        <p:spPr>
          <a:xfrm>
            <a:off x="822745" y="365125"/>
            <a:ext cx="9507284" cy="1371600"/>
          </a:xfrm>
        </p:spPr>
        <p:txBody>
          <a:bodyPr>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1" name="Content Placeholder 2"/>
          <p:cNvSpPr>
            <a:spLocks noGrp="1"/>
          </p:cNvSpPr>
          <p:nvPr>
            <p:ph idx="15"/>
          </p:nvPr>
        </p:nvSpPr>
        <p:spPr>
          <a:xfrm>
            <a:off x="822745" y="1828799"/>
            <a:ext cx="9507284" cy="4343400"/>
          </a:xfrm>
        </p:spPr>
        <p:txBody>
          <a:bodyPr vert="vert"/>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94" indent="-228531">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57" indent="-228531">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6824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4" name="Rectangle 3"/>
          <p:cNvSpPr/>
          <p:nvPr userDrawn="1"/>
        </p:nvSpPr>
        <p:spPr>
          <a:xfrm>
            <a:off x="11274663" y="0"/>
            <a:ext cx="914162" cy="6858000"/>
          </a:xfrm>
          <a:prstGeom prst="rect">
            <a:avLst/>
          </a:prstGeom>
          <a:solidFill>
            <a:srgbClr val="4548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799"/>
          </a:p>
        </p:txBody>
      </p:sp>
      <p:sp>
        <p:nvSpPr>
          <p:cNvPr id="5" name="Slide Number Placeholder 5"/>
          <p:cNvSpPr txBox="1">
            <a:spLocks/>
          </p:cNvSpPr>
          <p:nvPr userDrawn="1"/>
        </p:nvSpPr>
        <p:spPr>
          <a:xfrm>
            <a:off x="11271489" y="6492875"/>
            <a:ext cx="914162" cy="273050"/>
          </a:xfrm>
          <a:prstGeom prst="rect">
            <a:avLst/>
          </a:prstGeom>
        </p:spPr>
        <p:txBody>
          <a:bodyPr/>
          <a:lstStyle>
            <a:defPPr>
              <a:defRPr lang="en-US"/>
            </a:defPPr>
            <a:lvl1pPr marL="0" algn="ctr" defTabSz="914400" rtl="0" eaLnBrk="1" latinLnBrk="0" hangingPunct="1">
              <a:defRPr sz="1400" b="0" i="0" kern="1200">
                <a:solidFill>
                  <a:schemeClr val="bg1"/>
                </a:solidFill>
                <a:latin typeface="Helvetica Neue LT Std 45 Light" charset="0"/>
                <a:ea typeface="Helvetica Neue LT Std 45 Light" charset="0"/>
                <a:cs typeface="Helvetica Neue LT Std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44C2E53A-8D5D-48E3-986D-D48155C98293}" type="slidenum">
              <a:rPr lang="en-US" sz="1400" smtClean="0"/>
              <a:pPr fontAlgn="auto">
                <a:spcBef>
                  <a:spcPts val="0"/>
                </a:spcBef>
                <a:spcAft>
                  <a:spcPts val="0"/>
                </a:spcAft>
                <a:defRPr/>
              </a:pPr>
              <a:t>‹#›</a:t>
            </a:fld>
            <a:endParaRPr lang="en-US" sz="1400" dirty="0"/>
          </a:p>
        </p:txBody>
      </p:sp>
      <p:sp>
        <p:nvSpPr>
          <p:cNvPr id="10" name="Title 1"/>
          <p:cNvSpPr>
            <a:spLocks noGrp="1"/>
          </p:cNvSpPr>
          <p:nvPr>
            <p:ph type="title"/>
          </p:nvPr>
        </p:nvSpPr>
        <p:spPr>
          <a:xfrm>
            <a:off x="8958786" y="365125"/>
            <a:ext cx="1828324" cy="5486400"/>
          </a:xfrm>
        </p:spPr>
        <p:txBody>
          <a:bodyPr vert="vert">
            <a:normAutofit/>
          </a:bodyPr>
          <a:lstStyle>
            <a:lvl1pPr>
              <a:defRPr sz="4799" b="0" i="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stStyle>
          <a:p>
            <a:r>
              <a:rPr lang="en-US" dirty="0"/>
              <a:t>Click to edit Master title style</a:t>
            </a:r>
          </a:p>
        </p:txBody>
      </p:sp>
      <p:sp>
        <p:nvSpPr>
          <p:cNvPr id="11" name="Content Placeholder 2"/>
          <p:cNvSpPr>
            <a:spLocks noGrp="1"/>
          </p:cNvSpPr>
          <p:nvPr>
            <p:ph idx="15"/>
          </p:nvPr>
        </p:nvSpPr>
        <p:spPr>
          <a:xfrm>
            <a:off x="822746" y="365760"/>
            <a:ext cx="7770376" cy="5486400"/>
          </a:xfrm>
        </p:spPr>
        <p:txBody>
          <a:bodyPr vert="vert"/>
          <a:lstStyle>
            <a:lvl1pPr>
              <a:lnSpc>
                <a:spcPct val="100000"/>
              </a:lnSpc>
              <a:buClr>
                <a:srgbClr val="BF2F37"/>
              </a:buClr>
              <a:defRPr b="0" i="0">
                <a:solidFill>
                  <a:srgbClr val="45484F"/>
                </a:solidFill>
                <a:latin typeface="Frutiger LT Std 45 Light" charset="0"/>
                <a:ea typeface="Frutiger LT Std 45 Light" charset="0"/>
                <a:cs typeface="Frutiger LT Std 45 Light" charset="0"/>
              </a:defRPr>
            </a:lvl1pPr>
            <a:lvl2pPr marL="685594" indent="-228531">
              <a:lnSpc>
                <a:spcPct val="100000"/>
              </a:lnSpc>
              <a:buClr>
                <a:srgbClr val="BF2F37"/>
              </a:buClr>
              <a:buSzPct val="70000"/>
              <a:buFont typeface="Courier New" charset="0"/>
              <a:buChar char="o"/>
              <a:defRPr b="0" i="0">
                <a:solidFill>
                  <a:srgbClr val="45484F"/>
                </a:solidFill>
                <a:latin typeface="Frutiger LT Std 45 Light" charset="0"/>
                <a:ea typeface="Frutiger LT Std 45 Light" charset="0"/>
                <a:cs typeface="Frutiger LT Std 45 Light" charset="0"/>
              </a:defRPr>
            </a:lvl2pPr>
            <a:lvl3pPr marL="1142657" indent="-228531">
              <a:lnSpc>
                <a:spcPct val="100000"/>
              </a:lnSpc>
              <a:buClr>
                <a:srgbClr val="BF2F37"/>
              </a:buClr>
              <a:buSzPct val="80000"/>
              <a:buFont typeface="Wingdings" charset="2"/>
              <a:buChar char="§"/>
              <a:defRPr b="0" i="0">
                <a:solidFill>
                  <a:srgbClr val="45484F"/>
                </a:solidFill>
                <a:latin typeface="Frutiger LT Std 45 Light" charset="0"/>
                <a:ea typeface="Frutiger LT Std 45 Light" charset="0"/>
                <a:cs typeface="Frutiger LT Std 45 Light" charset="0"/>
              </a:defRPr>
            </a:lvl3pPr>
            <a:lvl4pPr>
              <a:lnSpc>
                <a:spcPct val="100000"/>
              </a:lnSpc>
              <a:buClr>
                <a:srgbClr val="BF2F37"/>
              </a:buClr>
              <a:defRPr b="0" i="0">
                <a:solidFill>
                  <a:srgbClr val="45484F"/>
                </a:solidFill>
                <a:latin typeface="Frutiger LT Std 45 Light" charset="0"/>
                <a:ea typeface="Frutiger LT Std 45 Light" charset="0"/>
                <a:cs typeface="Frutiger LT Std 45 Light" charset="0"/>
              </a:defRPr>
            </a:lvl4pPr>
            <a:lvl5pPr>
              <a:lnSpc>
                <a:spcPct val="100000"/>
              </a:lnSpc>
              <a:buClr>
                <a:srgbClr val="BF2F37"/>
              </a:buClr>
              <a:defRPr sz="1600" b="0" i="0">
                <a:solidFill>
                  <a:srgbClr val="45484F"/>
                </a:solidFill>
                <a:latin typeface="Frutiger LT Std 45 Light" charset="0"/>
                <a:ea typeface="Frutiger LT Std 45 Light" charset="0"/>
                <a:cs typeface="Frutiger LT Std 45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508751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0" y="1428751"/>
            <a:ext cx="12174542" cy="74613"/>
          </a:xfrm>
          <a:prstGeom prst="rect">
            <a:avLst/>
          </a:prstGeom>
          <a:gradFill rotWithShape="0">
            <a:gsLst>
              <a:gs pos="0">
                <a:srgbClr val="7F0000"/>
              </a:gs>
              <a:gs pos="50000">
                <a:srgbClr val="FF0101"/>
              </a:gs>
              <a:gs pos="100000">
                <a:srgbClr val="7F0000"/>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a:defRPr sz="2400">
                <a:solidFill>
                  <a:schemeClr val="bg2"/>
                </a:solidFill>
                <a:latin typeface="Times" pitchFamily="18" charset="0"/>
              </a:defRPr>
            </a:lvl1pPr>
            <a:lvl2pPr marL="742950" indent="-285750">
              <a:defRPr sz="2400">
                <a:solidFill>
                  <a:schemeClr val="bg2"/>
                </a:solidFill>
                <a:latin typeface="Times" pitchFamily="18" charset="0"/>
              </a:defRPr>
            </a:lvl2pPr>
            <a:lvl3pPr marL="1143000" indent="-228600">
              <a:defRPr sz="2400">
                <a:solidFill>
                  <a:schemeClr val="bg2"/>
                </a:solidFill>
                <a:latin typeface="Times" pitchFamily="18" charset="0"/>
              </a:defRPr>
            </a:lvl3pPr>
            <a:lvl4pPr marL="1600200" indent="-228600">
              <a:defRPr sz="2400">
                <a:solidFill>
                  <a:schemeClr val="bg2"/>
                </a:solidFill>
                <a:latin typeface="Times" pitchFamily="18" charset="0"/>
              </a:defRPr>
            </a:lvl4pPr>
            <a:lvl5pPr marL="2057400" indent="-228600">
              <a:defRPr sz="2400">
                <a:solidFill>
                  <a:schemeClr val="bg2"/>
                </a:solidFill>
                <a:latin typeface="Times" pitchFamily="18" charset="0"/>
              </a:defRPr>
            </a:lvl5pPr>
            <a:lvl6pPr marL="2514600" indent="-228600" eaLnBrk="0" fontAlgn="base" hangingPunct="0">
              <a:spcBef>
                <a:spcPct val="0"/>
              </a:spcBef>
              <a:spcAft>
                <a:spcPct val="0"/>
              </a:spcAft>
              <a:defRPr sz="2400">
                <a:solidFill>
                  <a:schemeClr val="bg2"/>
                </a:solidFill>
                <a:latin typeface="Times" pitchFamily="18" charset="0"/>
              </a:defRPr>
            </a:lvl6pPr>
            <a:lvl7pPr marL="2971800" indent="-228600" eaLnBrk="0" fontAlgn="base" hangingPunct="0">
              <a:spcBef>
                <a:spcPct val="0"/>
              </a:spcBef>
              <a:spcAft>
                <a:spcPct val="0"/>
              </a:spcAft>
              <a:defRPr sz="2400">
                <a:solidFill>
                  <a:schemeClr val="bg2"/>
                </a:solidFill>
                <a:latin typeface="Times" pitchFamily="18" charset="0"/>
              </a:defRPr>
            </a:lvl7pPr>
            <a:lvl8pPr marL="3429000" indent="-228600" eaLnBrk="0" fontAlgn="base" hangingPunct="0">
              <a:spcBef>
                <a:spcPct val="0"/>
              </a:spcBef>
              <a:spcAft>
                <a:spcPct val="0"/>
              </a:spcAft>
              <a:defRPr sz="2400">
                <a:solidFill>
                  <a:schemeClr val="bg2"/>
                </a:solidFill>
                <a:latin typeface="Times" pitchFamily="18" charset="0"/>
              </a:defRPr>
            </a:lvl8pPr>
            <a:lvl9pPr marL="3886200" indent="-228600" eaLnBrk="0" fontAlgn="base" hangingPunct="0">
              <a:spcBef>
                <a:spcPct val="0"/>
              </a:spcBef>
              <a:spcAft>
                <a:spcPct val="0"/>
              </a:spcAft>
              <a:defRPr sz="2400">
                <a:solidFill>
                  <a:schemeClr val="bg2"/>
                </a:solidFill>
                <a:latin typeface="Times" pitchFamily="18" charset="0"/>
              </a:defRPr>
            </a:lvl9pPr>
          </a:lstStyle>
          <a:p>
            <a:pPr>
              <a:defRPr/>
            </a:pPr>
            <a:endParaRPr lang="en-US" altLang="en-US" sz="2399" dirty="0"/>
          </a:p>
        </p:txBody>
      </p:sp>
      <p:sp>
        <p:nvSpPr>
          <p:cNvPr id="4" name="Rectangle 3"/>
          <p:cNvSpPr>
            <a:spLocks noChangeArrowheads="1"/>
          </p:cNvSpPr>
          <p:nvPr/>
        </p:nvSpPr>
        <p:spPr bwMode="auto">
          <a:xfrm>
            <a:off x="0" y="1543050"/>
            <a:ext cx="12174542" cy="38100"/>
          </a:xfrm>
          <a:prstGeom prst="rect">
            <a:avLst/>
          </a:prstGeom>
          <a:gradFill rotWithShape="0">
            <a:gsLst>
              <a:gs pos="0">
                <a:srgbClr val="808080"/>
              </a:gs>
              <a:gs pos="50000">
                <a:srgbClr val="B8B8B8"/>
              </a:gs>
              <a:gs pos="100000">
                <a:srgbClr val="808080"/>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a:defRPr sz="2400">
                <a:solidFill>
                  <a:schemeClr val="bg2"/>
                </a:solidFill>
                <a:latin typeface="Times" pitchFamily="18" charset="0"/>
              </a:defRPr>
            </a:lvl1pPr>
            <a:lvl2pPr marL="742950" indent="-285750">
              <a:defRPr sz="2400">
                <a:solidFill>
                  <a:schemeClr val="bg2"/>
                </a:solidFill>
                <a:latin typeface="Times" pitchFamily="18" charset="0"/>
              </a:defRPr>
            </a:lvl2pPr>
            <a:lvl3pPr marL="1143000" indent="-228600">
              <a:defRPr sz="2400">
                <a:solidFill>
                  <a:schemeClr val="bg2"/>
                </a:solidFill>
                <a:latin typeface="Times" pitchFamily="18" charset="0"/>
              </a:defRPr>
            </a:lvl3pPr>
            <a:lvl4pPr marL="1600200" indent="-228600">
              <a:defRPr sz="2400">
                <a:solidFill>
                  <a:schemeClr val="bg2"/>
                </a:solidFill>
                <a:latin typeface="Times" pitchFamily="18" charset="0"/>
              </a:defRPr>
            </a:lvl4pPr>
            <a:lvl5pPr marL="2057400" indent="-228600">
              <a:defRPr sz="2400">
                <a:solidFill>
                  <a:schemeClr val="bg2"/>
                </a:solidFill>
                <a:latin typeface="Times" pitchFamily="18" charset="0"/>
              </a:defRPr>
            </a:lvl5pPr>
            <a:lvl6pPr marL="2514600" indent="-228600" eaLnBrk="0" fontAlgn="base" hangingPunct="0">
              <a:spcBef>
                <a:spcPct val="0"/>
              </a:spcBef>
              <a:spcAft>
                <a:spcPct val="0"/>
              </a:spcAft>
              <a:defRPr sz="2400">
                <a:solidFill>
                  <a:schemeClr val="bg2"/>
                </a:solidFill>
                <a:latin typeface="Times" pitchFamily="18" charset="0"/>
              </a:defRPr>
            </a:lvl6pPr>
            <a:lvl7pPr marL="2971800" indent="-228600" eaLnBrk="0" fontAlgn="base" hangingPunct="0">
              <a:spcBef>
                <a:spcPct val="0"/>
              </a:spcBef>
              <a:spcAft>
                <a:spcPct val="0"/>
              </a:spcAft>
              <a:defRPr sz="2400">
                <a:solidFill>
                  <a:schemeClr val="bg2"/>
                </a:solidFill>
                <a:latin typeface="Times" pitchFamily="18" charset="0"/>
              </a:defRPr>
            </a:lvl7pPr>
            <a:lvl8pPr marL="3429000" indent="-228600" eaLnBrk="0" fontAlgn="base" hangingPunct="0">
              <a:spcBef>
                <a:spcPct val="0"/>
              </a:spcBef>
              <a:spcAft>
                <a:spcPct val="0"/>
              </a:spcAft>
              <a:defRPr sz="2400">
                <a:solidFill>
                  <a:schemeClr val="bg2"/>
                </a:solidFill>
                <a:latin typeface="Times" pitchFamily="18" charset="0"/>
              </a:defRPr>
            </a:lvl8pPr>
            <a:lvl9pPr marL="3886200" indent="-228600" eaLnBrk="0" fontAlgn="base" hangingPunct="0">
              <a:spcBef>
                <a:spcPct val="0"/>
              </a:spcBef>
              <a:spcAft>
                <a:spcPct val="0"/>
              </a:spcAft>
              <a:defRPr sz="2400">
                <a:solidFill>
                  <a:schemeClr val="bg2"/>
                </a:solidFill>
                <a:latin typeface="Times" pitchFamily="18" charset="0"/>
              </a:defRPr>
            </a:lvl9pPr>
          </a:lstStyle>
          <a:p>
            <a:pPr>
              <a:defRPr/>
            </a:pPr>
            <a:endParaRPr lang="en-US" altLang="en-US" sz="2399" dirty="0"/>
          </a:p>
        </p:txBody>
      </p:sp>
      <p:pic>
        <p:nvPicPr>
          <p:cNvPr id="7" name="Picture 12" descr="Comtech Logo 2005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14162" y="457200"/>
            <a:ext cx="3413824" cy="59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8660" name="Rectangle 4"/>
          <p:cNvSpPr>
            <a:spLocks noGrp="1" noChangeArrowheads="1"/>
          </p:cNvSpPr>
          <p:nvPr>
            <p:ph type="ctrTitle"/>
          </p:nvPr>
        </p:nvSpPr>
        <p:spPr>
          <a:xfrm>
            <a:off x="914162" y="2130427"/>
            <a:ext cx="10360501" cy="1470025"/>
          </a:xfrm>
        </p:spPr>
        <p:txBody>
          <a:bodyPr/>
          <a:lstStyle>
            <a:lvl1pPr>
              <a:defRPr/>
            </a:lvl1pPr>
          </a:lstStyle>
          <a:p>
            <a:endParaRPr lang="en-US"/>
          </a:p>
        </p:txBody>
      </p:sp>
    </p:spTree>
    <p:extLst>
      <p:ext uri="{BB962C8B-B14F-4D97-AF65-F5344CB8AC3E}">
        <p14:creationId xmlns:p14="http://schemas.microsoft.com/office/powerpoint/2010/main" val="3955039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9"/>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7982" y="365126"/>
            <a:ext cx="10512862"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en-US" altLang="en-US" dirty="0"/>
              <a:t>Click to edit Master title style</a:t>
            </a:r>
          </a:p>
        </p:txBody>
      </p:sp>
      <p:sp>
        <p:nvSpPr>
          <p:cNvPr id="1027" name="Text Placeholder 2"/>
          <p:cNvSpPr>
            <a:spLocks noGrp="1"/>
          </p:cNvSpPr>
          <p:nvPr>
            <p:ph type="body" idx="1"/>
          </p:nvPr>
        </p:nvSpPr>
        <p:spPr bwMode="auto">
          <a:xfrm>
            <a:off x="837982" y="1825625"/>
            <a:ext cx="10512862"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Text Box 6"/>
          <p:cNvSpPr txBox="1">
            <a:spLocks noChangeArrowheads="1"/>
          </p:cNvSpPr>
          <p:nvPr/>
        </p:nvSpPr>
        <p:spPr bwMode="auto">
          <a:xfrm>
            <a:off x="822112" y="6492876"/>
            <a:ext cx="2037206" cy="256545"/>
          </a:xfrm>
          <a:prstGeom prst="rect">
            <a:avLst/>
          </a:prstGeom>
          <a:noFill/>
          <a:ln>
            <a:noFill/>
          </a:ln>
        </p:spPr>
        <p:txBody>
          <a:bodyPr wrap="none">
            <a:spAutoFit/>
          </a:bodyPr>
          <a:lstStyle>
            <a:lvl1pPr>
              <a:defRPr sz="2400">
                <a:solidFill>
                  <a:schemeClr val="bg2"/>
                </a:solidFill>
                <a:latin typeface="Times" charset="0"/>
                <a:ea typeface="MS PGothic" charset="-128"/>
              </a:defRPr>
            </a:lvl1pPr>
            <a:lvl2pPr marL="742950" indent="-285750">
              <a:defRPr sz="2400">
                <a:solidFill>
                  <a:schemeClr val="bg2"/>
                </a:solidFill>
                <a:latin typeface="Times" charset="0"/>
                <a:ea typeface="MS PGothic" charset="-128"/>
              </a:defRPr>
            </a:lvl2pPr>
            <a:lvl3pPr marL="1143000" indent="-228600">
              <a:defRPr sz="2400">
                <a:solidFill>
                  <a:schemeClr val="bg2"/>
                </a:solidFill>
                <a:latin typeface="Times" charset="0"/>
                <a:ea typeface="MS PGothic" charset="-128"/>
              </a:defRPr>
            </a:lvl3pPr>
            <a:lvl4pPr marL="1600200" indent="-228600">
              <a:defRPr sz="2400">
                <a:solidFill>
                  <a:schemeClr val="bg2"/>
                </a:solidFill>
                <a:latin typeface="Times" charset="0"/>
                <a:ea typeface="MS PGothic" charset="-128"/>
              </a:defRPr>
            </a:lvl4pPr>
            <a:lvl5pPr marL="2057400" indent="-228600">
              <a:defRPr sz="2400">
                <a:solidFill>
                  <a:schemeClr val="bg2"/>
                </a:solidFill>
                <a:latin typeface="Times" charset="0"/>
                <a:ea typeface="MS PGothic" charset="-128"/>
              </a:defRPr>
            </a:lvl5pPr>
            <a:lvl6pPr marL="2514600" indent="-228600" eaLnBrk="0" fontAlgn="base" hangingPunct="0">
              <a:spcBef>
                <a:spcPct val="0"/>
              </a:spcBef>
              <a:spcAft>
                <a:spcPct val="0"/>
              </a:spcAft>
              <a:defRPr sz="2400">
                <a:solidFill>
                  <a:schemeClr val="bg2"/>
                </a:solidFill>
                <a:latin typeface="Times" charset="0"/>
                <a:ea typeface="MS PGothic" charset="-128"/>
              </a:defRPr>
            </a:lvl6pPr>
            <a:lvl7pPr marL="2971800" indent="-228600" eaLnBrk="0" fontAlgn="base" hangingPunct="0">
              <a:spcBef>
                <a:spcPct val="0"/>
              </a:spcBef>
              <a:spcAft>
                <a:spcPct val="0"/>
              </a:spcAft>
              <a:defRPr sz="2400">
                <a:solidFill>
                  <a:schemeClr val="bg2"/>
                </a:solidFill>
                <a:latin typeface="Times" charset="0"/>
                <a:ea typeface="MS PGothic" charset="-128"/>
              </a:defRPr>
            </a:lvl7pPr>
            <a:lvl8pPr marL="3429000" indent="-228600" eaLnBrk="0" fontAlgn="base" hangingPunct="0">
              <a:spcBef>
                <a:spcPct val="0"/>
              </a:spcBef>
              <a:spcAft>
                <a:spcPct val="0"/>
              </a:spcAft>
              <a:defRPr sz="2400">
                <a:solidFill>
                  <a:schemeClr val="bg2"/>
                </a:solidFill>
                <a:latin typeface="Times" charset="0"/>
                <a:ea typeface="MS PGothic" charset="-128"/>
              </a:defRPr>
            </a:lvl8pPr>
            <a:lvl9pPr marL="3886200" indent="-228600" eaLnBrk="0" fontAlgn="base" hangingPunct="0">
              <a:spcBef>
                <a:spcPct val="0"/>
              </a:spcBef>
              <a:spcAft>
                <a:spcPct val="0"/>
              </a:spcAft>
              <a:defRPr sz="2400">
                <a:solidFill>
                  <a:schemeClr val="bg2"/>
                </a:solidFill>
                <a:latin typeface="Times" charset="0"/>
                <a:ea typeface="MS PGothic" charset="-128"/>
              </a:defRPr>
            </a:lvl9pPr>
          </a:lstStyle>
          <a:p>
            <a:pPr eaLnBrk="1" fontAlgn="auto" hangingPunct="1">
              <a:spcBef>
                <a:spcPts val="0"/>
              </a:spcBef>
              <a:spcAft>
                <a:spcPts val="0"/>
              </a:spcAft>
              <a:defRPr/>
            </a:pPr>
            <a:r>
              <a:rPr lang="en-US" altLang="en-US" sz="1067" dirty="0">
                <a:solidFill>
                  <a:srgbClr val="8A8F9D"/>
                </a:solidFill>
                <a:latin typeface="Helvetica Neue LT Std 45 Light" charset="0"/>
                <a:ea typeface="Helvetica Neue LT Std 45 Light" charset="0"/>
                <a:cs typeface="Helvetica Neue LT Std 45 Light" charset="0"/>
              </a:rPr>
              <a:t>© 2021 Comtech Services, Inc.</a:t>
            </a:r>
          </a:p>
        </p:txBody>
      </p:sp>
    </p:spTree>
    <p:extLst>
      <p:ext uri="{BB962C8B-B14F-4D97-AF65-F5344CB8AC3E}">
        <p14:creationId xmlns:p14="http://schemas.microsoft.com/office/powerpoint/2010/main" val="1469431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txStyles>
    <p:titleStyle>
      <a:lvl1pPr algn="l" defTabSz="912539" rtl="0" eaLnBrk="0" fontAlgn="base" hangingPunct="0">
        <a:lnSpc>
          <a:spcPct val="90000"/>
        </a:lnSpc>
        <a:spcBef>
          <a:spcPct val="0"/>
        </a:spcBef>
        <a:spcAft>
          <a:spcPct val="0"/>
        </a:spcAft>
        <a:defRPr sz="4799" kern="1200">
          <a:solidFill>
            <a:srgbClr val="BF2F37"/>
          </a:solidFill>
          <a:latin typeface="Frutiger LT Std 45 Light" panose="020B0402020204020204" pitchFamily="34" charset="0"/>
          <a:ea typeface="Helvetica Neue LT Std 45 Light" charset="0"/>
          <a:cs typeface="Frutiger LT Std 45 Light" panose="020B0402020204020204" pitchFamily="34" charset="0"/>
        </a:defRPr>
      </a:lvl1pPr>
      <a:lvl2pPr algn="l" defTabSz="912539" rtl="0" eaLnBrk="0" fontAlgn="base" hangingPunct="0">
        <a:lnSpc>
          <a:spcPct val="90000"/>
        </a:lnSpc>
        <a:spcBef>
          <a:spcPct val="0"/>
        </a:spcBef>
        <a:spcAft>
          <a:spcPct val="0"/>
        </a:spcAft>
        <a:defRPr sz="4799">
          <a:solidFill>
            <a:srgbClr val="BF2F37"/>
          </a:solidFill>
          <a:latin typeface="Helvetica Neue Light"/>
          <a:ea typeface="Helvetica Neue LT Std 45 Light"/>
          <a:cs typeface="Helvetica Neue Light"/>
        </a:defRPr>
      </a:lvl2pPr>
      <a:lvl3pPr algn="l" defTabSz="912539" rtl="0" eaLnBrk="0" fontAlgn="base" hangingPunct="0">
        <a:lnSpc>
          <a:spcPct val="90000"/>
        </a:lnSpc>
        <a:spcBef>
          <a:spcPct val="0"/>
        </a:spcBef>
        <a:spcAft>
          <a:spcPct val="0"/>
        </a:spcAft>
        <a:defRPr sz="4799">
          <a:solidFill>
            <a:srgbClr val="BF2F37"/>
          </a:solidFill>
          <a:latin typeface="Helvetica Neue Light"/>
          <a:ea typeface="Helvetica Neue LT Std 45 Light"/>
          <a:cs typeface="Helvetica Neue Light"/>
        </a:defRPr>
      </a:lvl3pPr>
      <a:lvl4pPr algn="l" defTabSz="912539" rtl="0" eaLnBrk="0" fontAlgn="base" hangingPunct="0">
        <a:lnSpc>
          <a:spcPct val="90000"/>
        </a:lnSpc>
        <a:spcBef>
          <a:spcPct val="0"/>
        </a:spcBef>
        <a:spcAft>
          <a:spcPct val="0"/>
        </a:spcAft>
        <a:defRPr sz="4799">
          <a:solidFill>
            <a:srgbClr val="BF2F37"/>
          </a:solidFill>
          <a:latin typeface="Helvetica Neue Light"/>
          <a:ea typeface="Helvetica Neue LT Std 45 Light"/>
          <a:cs typeface="Helvetica Neue Light"/>
        </a:defRPr>
      </a:lvl4pPr>
      <a:lvl5pPr algn="l" defTabSz="912539" rtl="0" eaLnBrk="0" fontAlgn="base" hangingPunct="0">
        <a:lnSpc>
          <a:spcPct val="90000"/>
        </a:lnSpc>
        <a:spcBef>
          <a:spcPct val="0"/>
        </a:spcBef>
        <a:spcAft>
          <a:spcPct val="0"/>
        </a:spcAft>
        <a:defRPr sz="4799">
          <a:solidFill>
            <a:srgbClr val="BF2F37"/>
          </a:solidFill>
          <a:latin typeface="Helvetica Neue Light"/>
          <a:ea typeface="Helvetica Neue LT Std 45 Light"/>
          <a:cs typeface="Helvetica Neue Light"/>
        </a:defRPr>
      </a:lvl5pPr>
      <a:lvl6pPr marL="457063" algn="l" defTabSz="912539" rtl="0" fontAlgn="base">
        <a:lnSpc>
          <a:spcPct val="90000"/>
        </a:lnSpc>
        <a:spcBef>
          <a:spcPct val="0"/>
        </a:spcBef>
        <a:spcAft>
          <a:spcPct val="0"/>
        </a:spcAft>
        <a:defRPr sz="4799">
          <a:solidFill>
            <a:srgbClr val="BF2F37"/>
          </a:solidFill>
          <a:latin typeface="Helvetica Neue Light"/>
          <a:ea typeface="Helvetica Neue LT Std 45 Light"/>
          <a:cs typeface="Helvetica Neue Light"/>
        </a:defRPr>
      </a:lvl6pPr>
      <a:lvl7pPr marL="914126" algn="l" defTabSz="912539" rtl="0" fontAlgn="base">
        <a:lnSpc>
          <a:spcPct val="90000"/>
        </a:lnSpc>
        <a:spcBef>
          <a:spcPct val="0"/>
        </a:spcBef>
        <a:spcAft>
          <a:spcPct val="0"/>
        </a:spcAft>
        <a:defRPr sz="4799">
          <a:solidFill>
            <a:srgbClr val="BF2F37"/>
          </a:solidFill>
          <a:latin typeface="Helvetica Neue Light"/>
          <a:ea typeface="Helvetica Neue LT Std 45 Light"/>
          <a:cs typeface="Helvetica Neue Light"/>
        </a:defRPr>
      </a:lvl7pPr>
      <a:lvl8pPr marL="1371189" algn="l" defTabSz="912539" rtl="0" fontAlgn="base">
        <a:lnSpc>
          <a:spcPct val="90000"/>
        </a:lnSpc>
        <a:spcBef>
          <a:spcPct val="0"/>
        </a:spcBef>
        <a:spcAft>
          <a:spcPct val="0"/>
        </a:spcAft>
        <a:defRPr sz="4799">
          <a:solidFill>
            <a:srgbClr val="BF2F37"/>
          </a:solidFill>
          <a:latin typeface="Helvetica Neue Light"/>
          <a:ea typeface="Helvetica Neue LT Std 45 Light"/>
          <a:cs typeface="Helvetica Neue Light"/>
        </a:defRPr>
      </a:lvl8pPr>
      <a:lvl9pPr marL="1828251" algn="l" defTabSz="912539" rtl="0" fontAlgn="base">
        <a:lnSpc>
          <a:spcPct val="90000"/>
        </a:lnSpc>
        <a:spcBef>
          <a:spcPct val="0"/>
        </a:spcBef>
        <a:spcAft>
          <a:spcPct val="0"/>
        </a:spcAft>
        <a:defRPr sz="4799">
          <a:solidFill>
            <a:srgbClr val="BF2F37"/>
          </a:solidFill>
          <a:latin typeface="Helvetica Neue Light"/>
          <a:ea typeface="Helvetica Neue LT Std 45 Light"/>
          <a:cs typeface="Helvetica Neue Light"/>
        </a:defRPr>
      </a:lvl9pPr>
    </p:titleStyle>
    <p:bodyStyle>
      <a:lvl1pPr marL="226945" indent="-226945" algn="l" defTabSz="912539" rtl="0" eaLnBrk="0" fontAlgn="base" hangingPunct="0">
        <a:lnSpc>
          <a:spcPct val="110000"/>
        </a:lnSpc>
        <a:spcBef>
          <a:spcPts val="1000"/>
        </a:spcBef>
        <a:spcAft>
          <a:spcPct val="0"/>
        </a:spcAft>
        <a:buClr>
          <a:srgbClr val="BF2F37"/>
        </a:buClr>
        <a:buFont typeface="Arial" panose="020B0604020202020204" pitchFamily="34" charset="0"/>
        <a:buChar char="•"/>
        <a:defRPr sz="2799" kern="1200">
          <a:solidFill>
            <a:schemeClr val="tx1"/>
          </a:solidFill>
          <a:latin typeface="Frutiger LT Std 45 Light" charset="0"/>
          <a:ea typeface="Frutiger LT Std 45 Light" charset="0"/>
          <a:cs typeface="Frutiger LT Std 45 Light" charset="0"/>
        </a:defRPr>
      </a:lvl1pPr>
      <a:lvl2pPr marL="684008" indent="-226945" algn="l" defTabSz="912539" rtl="0" eaLnBrk="0" fontAlgn="base" hangingPunct="0">
        <a:lnSpc>
          <a:spcPct val="110000"/>
        </a:lnSpc>
        <a:spcBef>
          <a:spcPts val="500"/>
        </a:spcBef>
        <a:spcAft>
          <a:spcPct val="0"/>
        </a:spcAft>
        <a:buClr>
          <a:srgbClr val="BF2F37"/>
        </a:buClr>
        <a:buSzPct val="70000"/>
        <a:buFont typeface="Courier New" panose="02070309020205020404" pitchFamily="49" charset="0"/>
        <a:buChar char="o"/>
        <a:defRPr sz="2399" kern="1200">
          <a:solidFill>
            <a:schemeClr val="tx1"/>
          </a:solidFill>
          <a:latin typeface="Frutiger LT Std 45 Light" charset="0"/>
          <a:ea typeface="Frutiger LT Std 45 Light" charset="0"/>
          <a:cs typeface="Frutiger LT Std 45 Light" charset="0"/>
        </a:defRPr>
      </a:lvl2pPr>
      <a:lvl3pPr marL="1141071" indent="-226945" algn="l" defTabSz="912539" rtl="0" eaLnBrk="0" fontAlgn="base" hangingPunct="0">
        <a:lnSpc>
          <a:spcPct val="110000"/>
        </a:lnSpc>
        <a:spcBef>
          <a:spcPts val="500"/>
        </a:spcBef>
        <a:spcAft>
          <a:spcPct val="0"/>
        </a:spcAft>
        <a:buClr>
          <a:srgbClr val="BF2F37"/>
        </a:buClr>
        <a:buSzPct val="80000"/>
        <a:buFont typeface="Wingdings" panose="05000000000000000000" pitchFamily="2" charset="2"/>
        <a:buChar char="§"/>
        <a:defRPr sz="1999" kern="1200">
          <a:solidFill>
            <a:schemeClr val="tx1"/>
          </a:solidFill>
          <a:latin typeface="Frutiger LT Std 45 Light" charset="0"/>
          <a:ea typeface="Frutiger LT Std 45 Light" charset="0"/>
          <a:cs typeface="Frutiger LT Std 45 Light" charset="0"/>
        </a:defRPr>
      </a:lvl3pPr>
      <a:lvl4pPr marL="1598133" indent="-226945" algn="l" defTabSz="912539" rtl="0" eaLnBrk="0" fontAlgn="base" hangingPunct="0">
        <a:lnSpc>
          <a:spcPct val="110000"/>
        </a:lnSpc>
        <a:spcBef>
          <a:spcPts val="500"/>
        </a:spcBef>
        <a:spcAft>
          <a:spcPct val="0"/>
        </a:spcAft>
        <a:buClr>
          <a:srgbClr val="BF2F37"/>
        </a:buClr>
        <a:buFont typeface="Arial" panose="020B0604020202020204" pitchFamily="34" charset="0"/>
        <a:buChar char="•"/>
        <a:defRPr kern="1200">
          <a:solidFill>
            <a:schemeClr val="tx1"/>
          </a:solidFill>
          <a:latin typeface="Frutiger LT Std 45 Light" charset="0"/>
          <a:ea typeface="Frutiger LT Std 45 Light" charset="0"/>
          <a:cs typeface="Frutiger LT Std 45 Light" charset="0"/>
        </a:defRPr>
      </a:lvl4pPr>
      <a:lvl5pPr marL="2055196" indent="-226945" algn="l" defTabSz="912539" rtl="0" eaLnBrk="0" fontAlgn="base" hangingPunct="0">
        <a:lnSpc>
          <a:spcPct val="110000"/>
        </a:lnSpc>
        <a:spcBef>
          <a:spcPts val="500"/>
        </a:spcBef>
        <a:spcAft>
          <a:spcPct val="0"/>
        </a:spcAft>
        <a:buClr>
          <a:srgbClr val="BF2F37"/>
        </a:buClr>
        <a:buFont typeface="Arial" panose="020B0604020202020204" pitchFamily="34" charset="0"/>
        <a:buChar char="•"/>
        <a:defRPr sz="1600" kern="1200">
          <a:solidFill>
            <a:schemeClr val="tx1"/>
          </a:solidFill>
          <a:latin typeface="Frutiger LT Std 45 Light" charset="0"/>
          <a:ea typeface="Frutiger LT Std 45 Light" charset="0"/>
          <a:cs typeface="Frutiger LT Std 45 Light" charset="0"/>
        </a:defRPr>
      </a:lvl5pPr>
      <a:lvl6pPr marL="2513783" indent="-228525" algn="l" defTabSz="914103" rtl="0" eaLnBrk="1" latinLnBrk="0" hangingPunct="1">
        <a:lnSpc>
          <a:spcPct val="90000"/>
        </a:lnSpc>
        <a:spcBef>
          <a:spcPts val="500"/>
        </a:spcBef>
        <a:buFont typeface="Arial"/>
        <a:buChar char="•"/>
        <a:defRPr sz="1866" kern="1200">
          <a:solidFill>
            <a:schemeClr val="tx1"/>
          </a:solidFill>
          <a:latin typeface="+mn-lt"/>
          <a:ea typeface="+mn-ea"/>
          <a:cs typeface="+mn-cs"/>
        </a:defRPr>
      </a:lvl6pPr>
      <a:lvl7pPr marL="2970834" indent="-228525" algn="l" defTabSz="914103" rtl="0" eaLnBrk="1" latinLnBrk="0" hangingPunct="1">
        <a:lnSpc>
          <a:spcPct val="90000"/>
        </a:lnSpc>
        <a:spcBef>
          <a:spcPts val="500"/>
        </a:spcBef>
        <a:buFont typeface="Arial"/>
        <a:buChar char="•"/>
        <a:defRPr sz="1866" kern="1200">
          <a:solidFill>
            <a:schemeClr val="tx1"/>
          </a:solidFill>
          <a:latin typeface="+mn-lt"/>
          <a:ea typeface="+mn-ea"/>
          <a:cs typeface="+mn-cs"/>
        </a:defRPr>
      </a:lvl7pPr>
      <a:lvl8pPr marL="3427885" indent="-228525" algn="l" defTabSz="914103" rtl="0" eaLnBrk="1" latinLnBrk="0" hangingPunct="1">
        <a:lnSpc>
          <a:spcPct val="90000"/>
        </a:lnSpc>
        <a:spcBef>
          <a:spcPts val="500"/>
        </a:spcBef>
        <a:buFont typeface="Arial"/>
        <a:buChar char="•"/>
        <a:defRPr sz="1866" kern="1200">
          <a:solidFill>
            <a:schemeClr val="tx1"/>
          </a:solidFill>
          <a:latin typeface="+mn-lt"/>
          <a:ea typeface="+mn-ea"/>
          <a:cs typeface="+mn-cs"/>
        </a:defRPr>
      </a:lvl8pPr>
      <a:lvl9pPr marL="3884937" indent="-228525" algn="l" defTabSz="914103" rtl="0" eaLnBrk="1" latinLnBrk="0" hangingPunct="1">
        <a:lnSpc>
          <a:spcPct val="90000"/>
        </a:lnSpc>
        <a:spcBef>
          <a:spcPts val="500"/>
        </a:spcBef>
        <a:buFont typeface="Arial"/>
        <a:buChar char="•"/>
        <a:defRPr sz="1866" kern="1200">
          <a:solidFill>
            <a:schemeClr val="tx1"/>
          </a:solidFill>
          <a:latin typeface="+mn-lt"/>
          <a:ea typeface="+mn-ea"/>
          <a:cs typeface="+mn-cs"/>
        </a:defRPr>
      </a:lvl9pPr>
    </p:bodyStyle>
    <p:otherStyle>
      <a:defPPr>
        <a:defRPr lang="en-US"/>
      </a:defPPr>
      <a:lvl1pPr marL="0" algn="l" defTabSz="914103" rtl="0" eaLnBrk="1" latinLnBrk="0" hangingPunct="1">
        <a:defRPr sz="1866" kern="1200">
          <a:solidFill>
            <a:schemeClr val="tx1"/>
          </a:solidFill>
          <a:latin typeface="+mn-lt"/>
          <a:ea typeface="+mn-ea"/>
          <a:cs typeface="+mn-cs"/>
        </a:defRPr>
      </a:lvl1pPr>
      <a:lvl2pPr marL="457052" algn="l" defTabSz="914103" rtl="0" eaLnBrk="1" latinLnBrk="0" hangingPunct="1">
        <a:defRPr sz="1866" kern="1200">
          <a:solidFill>
            <a:schemeClr val="tx1"/>
          </a:solidFill>
          <a:latin typeface="+mn-lt"/>
          <a:ea typeface="+mn-ea"/>
          <a:cs typeface="+mn-cs"/>
        </a:defRPr>
      </a:lvl2pPr>
      <a:lvl3pPr marL="914103" algn="l" defTabSz="914103" rtl="0" eaLnBrk="1" latinLnBrk="0" hangingPunct="1">
        <a:defRPr sz="1866" kern="1200">
          <a:solidFill>
            <a:schemeClr val="tx1"/>
          </a:solidFill>
          <a:latin typeface="+mn-lt"/>
          <a:ea typeface="+mn-ea"/>
          <a:cs typeface="+mn-cs"/>
        </a:defRPr>
      </a:lvl3pPr>
      <a:lvl4pPr marL="1371155" algn="l" defTabSz="914103" rtl="0" eaLnBrk="1" latinLnBrk="0" hangingPunct="1">
        <a:defRPr sz="1866" kern="1200">
          <a:solidFill>
            <a:schemeClr val="tx1"/>
          </a:solidFill>
          <a:latin typeface="+mn-lt"/>
          <a:ea typeface="+mn-ea"/>
          <a:cs typeface="+mn-cs"/>
        </a:defRPr>
      </a:lvl4pPr>
      <a:lvl5pPr marL="1828205" algn="l" defTabSz="914103" rtl="0" eaLnBrk="1" latinLnBrk="0" hangingPunct="1">
        <a:defRPr sz="1866" kern="1200">
          <a:solidFill>
            <a:schemeClr val="tx1"/>
          </a:solidFill>
          <a:latin typeface="+mn-lt"/>
          <a:ea typeface="+mn-ea"/>
          <a:cs typeface="+mn-cs"/>
        </a:defRPr>
      </a:lvl5pPr>
      <a:lvl6pPr marL="2285257" algn="l" defTabSz="914103" rtl="0" eaLnBrk="1" latinLnBrk="0" hangingPunct="1">
        <a:defRPr sz="1866" kern="1200">
          <a:solidFill>
            <a:schemeClr val="tx1"/>
          </a:solidFill>
          <a:latin typeface="+mn-lt"/>
          <a:ea typeface="+mn-ea"/>
          <a:cs typeface="+mn-cs"/>
        </a:defRPr>
      </a:lvl6pPr>
      <a:lvl7pPr marL="2742308" algn="l" defTabSz="914103" rtl="0" eaLnBrk="1" latinLnBrk="0" hangingPunct="1">
        <a:defRPr sz="1866" kern="1200">
          <a:solidFill>
            <a:schemeClr val="tx1"/>
          </a:solidFill>
          <a:latin typeface="+mn-lt"/>
          <a:ea typeface="+mn-ea"/>
          <a:cs typeface="+mn-cs"/>
        </a:defRPr>
      </a:lvl7pPr>
      <a:lvl8pPr marL="3199360" algn="l" defTabSz="914103" rtl="0" eaLnBrk="1" latinLnBrk="0" hangingPunct="1">
        <a:defRPr sz="1866" kern="1200">
          <a:solidFill>
            <a:schemeClr val="tx1"/>
          </a:solidFill>
          <a:latin typeface="+mn-lt"/>
          <a:ea typeface="+mn-ea"/>
          <a:cs typeface="+mn-cs"/>
        </a:defRPr>
      </a:lvl8pPr>
      <a:lvl9pPr marL="3656412" algn="l" defTabSz="914103" rtl="0" eaLnBrk="1" latinLnBrk="0" hangingPunct="1">
        <a:defRPr sz="18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digitalatlasofancientlife.org/learn/systematics/taxonomy/"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og looking out of a can&#10;&#10;Description automatically generated with low confidence">
            <a:extLst>
              <a:ext uri="{FF2B5EF4-FFF2-40B4-BE49-F238E27FC236}">
                <a16:creationId xmlns:a16="http://schemas.microsoft.com/office/drawing/2014/main" id="{9EF376A0-2A3B-AF44-A27C-E7F1151731B8}"/>
              </a:ext>
            </a:extLst>
          </p:cNvPr>
          <p:cNvPicPr>
            <a:picLocks noChangeAspect="1"/>
          </p:cNvPicPr>
          <p:nvPr/>
        </p:nvPicPr>
        <p:blipFill rotWithShape="1">
          <a:blip r:embed="rId3">
            <a:extLst>
              <a:ext uri="{28A0092B-C50C-407E-A947-70E740481C1C}">
                <a14:useLocalDpi xmlns:a14="http://schemas.microsoft.com/office/drawing/2010/main" val="0"/>
              </a:ext>
            </a:extLst>
          </a:blip>
          <a:srcRect t="29061" b="5082"/>
          <a:stretch/>
        </p:blipFill>
        <p:spPr>
          <a:xfrm>
            <a:off x="20" y="1"/>
            <a:ext cx="11271596" cy="5029200"/>
          </a:xfrm>
          <a:prstGeom prst="rect">
            <a:avLst/>
          </a:prstGeom>
          <a:noFill/>
        </p:spPr>
      </p:pic>
      <p:sp>
        <p:nvSpPr>
          <p:cNvPr id="2" name="Title 1"/>
          <p:cNvSpPr>
            <a:spLocks noGrp="1"/>
          </p:cNvSpPr>
          <p:nvPr>
            <p:ph type="title"/>
          </p:nvPr>
        </p:nvSpPr>
        <p:spPr>
          <a:xfrm>
            <a:off x="822745" y="3429000"/>
            <a:ext cx="9507284" cy="2431115"/>
          </a:xfrm>
        </p:spPr>
        <p:txBody>
          <a:bodyPr wrap="square" anchor="ctr">
            <a:noAutofit/>
          </a:bodyPr>
          <a:lstStyle/>
          <a:p>
            <a:r>
              <a:rPr lang="en-US" sz="4800" dirty="0"/>
              <a:t>Care and Feeding of your taxonomy </a:t>
            </a:r>
            <a:br>
              <a:rPr lang="en-US" sz="4000" dirty="0"/>
            </a:br>
            <a:endParaRPr lang="en-US" sz="4000" dirty="0"/>
          </a:p>
        </p:txBody>
      </p:sp>
      <p:sp>
        <p:nvSpPr>
          <p:cNvPr id="4" name="Subtitle 3">
            <a:extLst>
              <a:ext uri="{FF2B5EF4-FFF2-40B4-BE49-F238E27FC236}">
                <a16:creationId xmlns:a16="http://schemas.microsoft.com/office/drawing/2014/main" id="{7D7D9799-1843-9D46-A3F2-B3E48B8DBFDB}"/>
              </a:ext>
            </a:extLst>
          </p:cNvPr>
          <p:cNvSpPr>
            <a:spLocks noGrp="1"/>
          </p:cNvSpPr>
          <p:nvPr>
            <p:ph type="body" sz="half" idx="2"/>
          </p:nvPr>
        </p:nvSpPr>
        <p:spPr>
          <a:xfrm>
            <a:off x="822745" y="5860115"/>
            <a:ext cx="9507284" cy="548639"/>
          </a:xfrm>
        </p:spPr>
        <p:txBody>
          <a:bodyPr wrap="square" anchor="t">
            <a:normAutofit/>
          </a:bodyPr>
          <a:lstStyle/>
          <a:p>
            <a:r>
              <a:rPr lang="en-US" dirty="0"/>
              <a:t>Sabine Ocker, Comtech Services </a:t>
            </a:r>
          </a:p>
        </p:txBody>
      </p:sp>
    </p:spTree>
    <p:extLst>
      <p:ext uri="{BB962C8B-B14F-4D97-AF65-F5344CB8AC3E}">
        <p14:creationId xmlns:p14="http://schemas.microsoft.com/office/powerpoint/2010/main" val="227881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4D95E5-133E-2242-B25D-523B23940603}"/>
              </a:ext>
            </a:extLst>
          </p:cNvPr>
          <p:cNvSpPr>
            <a:spLocks noGrp="1"/>
          </p:cNvSpPr>
          <p:nvPr>
            <p:ph type="title"/>
          </p:nvPr>
        </p:nvSpPr>
        <p:spPr/>
        <p:txBody>
          <a:bodyPr/>
          <a:lstStyle/>
          <a:p>
            <a:r>
              <a:rPr lang="en-US" dirty="0"/>
              <a:t>Introduction</a:t>
            </a:r>
          </a:p>
        </p:txBody>
      </p:sp>
      <p:sp>
        <p:nvSpPr>
          <p:cNvPr id="6" name="Content Placeholder 5">
            <a:extLst>
              <a:ext uri="{FF2B5EF4-FFF2-40B4-BE49-F238E27FC236}">
                <a16:creationId xmlns:a16="http://schemas.microsoft.com/office/drawing/2014/main" id="{F7394FF0-1FDC-F24F-8084-5A05FD990F38}"/>
              </a:ext>
            </a:extLst>
          </p:cNvPr>
          <p:cNvSpPr>
            <a:spLocks noGrp="1"/>
          </p:cNvSpPr>
          <p:nvPr>
            <p:ph idx="15"/>
          </p:nvPr>
        </p:nvSpPr>
        <p:spPr>
          <a:xfrm>
            <a:off x="822746" y="1736725"/>
            <a:ext cx="4570809" cy="4432300"/>
          </a:xfrm>
        </p:spPr>
        <p:txBody>
          <a:bodyPr>
            <a:normAutofit/>
          </a:bodyPr>
          <a:lstStyle/>
          <a:p>
            <a:r>
              <a:rPr lang="en-US" dirty="0"/>
              <a:t>Over 25 years as an enthusiastic Information Architect and Taxonomist</a:t>
            </a:r>
          </a:p>
          <a:p>
            <a:r>
              <a:rPr lang="en-US" dirty="0"/>
              <a:t>Worked as a customer and as a vendor prior to joining Comtech 2 years ago</a:t>
            </a:r>
          </a:p>
          <a:p>
            <a:r>
              <a:rPr lang="en-US" dirty="0"/>
              <a:t>Passionate about the value of metadata and taxonomies</a:t>
            </a:r>
          </a:p>
          <a:p>
            <a:endParaRPr lang="en-US" dirty="0"/>
          </a:p>
        </p:txBody>
      </p:sp>
      <p:sp>
        <p:nvSpPr>
          <p:cNvPr id="5" name="Content Placeholder 4">
            <a:extLst>
              <a:ext uri="{FF2B5EF4-FFF2-40B4-BE49-F238E27FC236}">
                <a16:creationId xmlns:a16="http://schemas.microsoft.com/office/drawing/2014/main" id="{73649C45-993A-8947-B396-80AB806A432F}"/>
              </a:ext>
            </a:extLst>
          </p:cNvPr>
          <p:cNvSpPr>
            <a:spLocks noGrp="1"/>
          </p:cNvSpPr>
          <p:nvPr>
            <p:ph idx="16"/>
          </p:nvPr>
        </p:nvSpPr>
        <p:spPr/>
        <p:txBody>
          <a:bodyPr/>
          <a:lstStyle/>
          <a:p>
            <a:endParaRPr lang="en-US" dirty="0"/>
          </a:p>
        </p:txBody>
      </p:sp>
      <p:pic>
        <p:nvPicPr>
          <p:cNvPr id="7" name="Picture 6">
            <a:extLst>
              <a:ext uri="{FF2B5EF4-FFF2-40B4-BE49-F238E27FC236}">
                <a16:creationId xmlns:a16="http://schemas.microsoft.com/office/drawing/2014/main" id="{AE055250-C5B1-B146-B4F1-5F66FAD7D6D5}"/>
              </a:ext>
            </a:extLst>
          </p:cNvPr>
          <p:cNvPicPr>
            <a:picLocks noChangeAspect="1"/>
          </p:cNvPicPr>
          <p:nvPr/>
        </p:nvPicPr>
        <p:blipFill>
          <a:blip r:embed="rId3"/>
          <a:stretch>
            <a:fillRect/>
          </a:stretch>
        </p:blipFill>
        <p:spPr>
          <a:xfrm>
            <a:off x="5856480" y="5285004"/>
            <a:ext cx="3901775" cy="1191167"/>
          </a:xfrm>
          <a:prstGeom prst="rect">
            <a:avLst/>
          </a:prstGeom>
        </p:spPr>
      </p:pic>
      <p:pic>
        <p:nvPicPr>
          <p:cNvPr id="3" name="Picture 2" descr="A person wearing glasses&#10;&#10;Description automatically generated with low confidence">
            <a:extLst>
              <a:ext uri="{FF2B5EF4-FFF2-40B4-BE49-F238E27FC236}">
                <a16:creationId xmlns:a16="http://schemas.microsoft.com/office/drawing/2014/main" id="{E072777A-78DF-C540-B5B0-15B4BAE18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232953" y="625115"/>
            <a:ext cx="5032374" cy="3782144"/>
          </a:xfrm>
          <a:prstGeom prst="rect">
            <a:avLst/>
          </a:prstGeom>
        </p:spPr>
      </p:pic>
    </p:spTree>
    <p:extLst>
      <p:ext uri="{BB962C8B-B14F-4D97-AF65-F5344CB8AC3E}">
        <p14:creationId xmlns:p14="http://schemas.microsoft.com/office/powerpoint/2010/main" val="3240468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2AC61B-8F7B-5444-A405-A431E651C72E}"/>
              </a:ext>
            </a:extLst>
          </p:cNvPr>
          <p:cNvSpPr>
            <a:spLocks noGrp="1"/>
          </p:cNvSpPr>
          <p:nvPr>
            <p:ph type="title"/>
          </p:nvPr>
        </p:nvSpPr>
        <p:spPr/>
        <p:txBody>
          <a:bodyPr/>
          <a:lstStyle/>
          <a:p>
            <a:endParaRPr lang="en-US"/>
          </a:p>
        </p:txBody>
      </p:sp>
      <p:pic>
        <p:nvPicPr>
          <p:cNvPr id="5" name="Content Placeholder 4" descr="A palm tree on a beach near a body of water&#10;&#10;Description automatically generated">
            <a:extLst>
              <a:ext uri="{FF2B5EF4-FFF2-40B4-BE49-F238E27FC236}">
                <a16:creationId xmlns:a16="http://schemas.microsoft.com/office/drawing/2014/main" id="{3DE15CF4-0A36-4044-86FF-FA2F02AC7C7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1243" y="1736725"/>
            <a:ext cx="6498852" cy="4343400"/>
          </a:xfrm>
        </p:spPr>
      </p:pic>
      <p:pic>
        <p:nvPicPr>
          <p:cNvPr id="8" name="Picture 7" descr="Icon&#10;&#10;Description automatically generated">
            <a:extLst>
              <a:ext uri="{FF2B5EF4-FFF2-40B4-BE49-F238E27FC236}">
                <a16:creationId xmlns:a16="http://schemas.microsoft.com/office/drawing/2014/main" id="{69015A53-CCCC-8B4B-B452-A36F492FD3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0354" y="2739821"/>
            <a:ext cx="1358759" cy="1378357"/>
          </a:xfrm>
          <a:prstGeom prst="rect">
            <a:avLst/>
          </a:prstGeom>
        </p:spPr>
      </p:pic>
      <p:pic>
        <p:nvPicPr>
          <p:cNvPr id="10" name="Picture 9" descr="A vase of flowers on a table&#10;&#10;Description automatically generated">
            <a:extLst>
              <a:ext uri="{FF2B5EF4-FFF2-40B4-BE49-F238E27FC236}">
                <a16:creationId xmlns:a16="http://schemas.microsoft.com/office/drawing/2014/main" id="{35BCE80A-977C-BF4D-84B0-63B9D07B2C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2648" y="2372163"/>
            <a:ext cx="1752600" cy="3475496"/>
          </a:xfrm>
          <a:prstGeom prst="rect">
            <a:avLst/>
          </a:prstGeom>
        </p:spPr>
      </p:pic>
      <p:pic>
        <p:nvPicPr>
          <p:cNvPr id="12" name="Picture 11" descr="Icon&#10;&#10;Description automatically generated">
            <a:extLst>
              <a:ext uri="{FF2B5EF4-FFF2-40B4-BE49-F238E27FC236}">
                <a16:creationId xmlns:a16="http://schemas.microsoft.com/office/drawing/2014/main" id="{A09309FA-990B-BA4E-912E-18558A8FFC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380544" y="4432097"/>
            <a:ext cx="2540210" cy="1378357"/>
          </a:xfrm>
          <a:prstGeom prst="rect">
            <a:avLst/>
          </a:prstGeom>
        </p:spPr>
      </p:pic>
    </p:spTree>
    <p:extLst>
      <p:ext uri="{BB962C8B-B14F-4D97-AF65-F5344CB8AC3E}">
        <p14:creationId xmlns:p14="http://schemas.microsoft.com/office/powerpoint/2010/main" val="764988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E571-6B7A-574C-8A04-D9043F76C158}"/>
              </a:ext>
            </a:extLst>
          </p:cNvPr>
          <p:cNvSpPr>
            <a:spLocks noGrp="1"/>
          </p:cNvSpPr>
          <p:nvPr>
            <p:ph type="title"/>
          </p:nvPr>
        </p:nvSpPr>
        <p:spPr/>
        <p:txBody>
          <a:bodyPr/>
          <a:lstStyle/>
          <a:p>
            <a:r>
              <a:rPr lang="en-US" dirty="0"/>
              <a:t>Taxonomy maturity criteria</a:t>
            </a:r>
          </a:p>
        </p:txBody>
      </p:sp>
      <p:graphicFrame>
        <p:nvGraphicFramePr>
          <p:cNvPr id="15" name="Content Placeholder 14">
            <a:extLst>
              <a:ext uri="{FF2B5EF4-FFF2-40B4-BE49-F238E27FC236}">
                <a16:creationId xmlns:a16="http://schemas.microsoft.com/office/drawing/2014/main" id="{38047C94-C417-3741-BCCD-75A8FC266D7D}"/>
              </a:ext>
            </a:extLst>
          </p:cNvPr>
          <p:cNvGraphicFramePr>
            <a:graphicFrameLocks noGrp="1"/>
          </p:cNvGraphicFramePr>
          <p:nvPr>
            <p:ph idx="15"/>
            <p:extLst>
              <p:ext uri="{D42A27DB-BD31-4B8C-83A1-F6EECF244321}">
                <p14:modId xmlns:p14="http://schemas.microsoft.com/office/powerpoint/2010/main" val="1006992033"/>
              </p:ext>
            </p:extLst>
          </p:nvPr>
        </p:nvGraphicFramePr>
        <p:xfrm>
          <a:off x="822325" y="1825625"/>
          <a:ext cx="45720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Content Placeholder 15">
            <a:extLst>
              <a:ext uri="{FF2B5EF4-FFF2-40B4-BE49-F238E27FC236}">
                <a16:creationId xmlns:a16="http://schemas.microsoft.com/office/drawing/2014/main" id="{0B941E9E-0A9D-B24C-9915-61CFCA1F9F4B}"/>
              </a:ext>
            </a:extLst>
          </p:cNvPr>
          <p:cNvGraphicFramePr>
            <a:graphicFrameLocks noGrp="1"/>
          </p:cNvGraphicFramePr>
          <p:nvPr>
            <p:ph idx="16"/>
            <p:extLst>
              <p:ext uri="{D42A27DB-BD31-4B8C-83A1-F6EECF244321}">
                <p14:modId xmlns:p14="http://schemas.microsoft.com/office/powerpoint/2010/main" val="1237480615"/>
              </p:ext>
            </p:extLst>
          </p:nvPr>
        </p:nvGraphicFramePr>
        <p:xfrm>
          <a:off x="5759450" y="1828800"/>
          <a:ext cx="4570413" cy="4343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587283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E571-6B7A-574C-8A04-D9043F76C158}"/>
              </a:ext>
            </a:extLst>
          </p:cNvPr>
          <p:cNvSpPr>
            <a:spLocks noGrp="1"/>
          </p:cNvSpPr>
          <p:nvPr>
            <p:ph type="title"/>
          </p:nvPr>
        </p:nvSpPr>
        <p:spPr>
          <a:xfrm>
            <a:off x="822745" y="365125"/>
            <a:ext cx="9507284" cy="1371600"/>
          </a:xfrm>
        </p:spPr>
        <p:txBody>
          <a:bodyPr wrap="square" anchor="ctr">
            <a:normAutofit/>
          </a:bodyPr>
          <a:lstStyle/>
          <a:p>
            <a:r>
              <a:rPr lang="en-US" dirty="0"/>
              <a:t>Taxonomy maturity criteria</a:t>
            </a:r>
          </a:p>
        </p:txBody>
      </p:sp>
      <p:graphicFrame>
        <p:nvGraphicFramePr>
          <p:cNvPr id="16" name="Content Placeholder 15">
            <a:extLst>
              <a:ext uri="{FF2B5EF4-FFF2-40B4-BE49-F238E27FC236}">
                <a16:creationId xmlns:a16="http://schemas.microsoft.com/office/drawing/2014/main" id="{0B941E9E-0A9D-B24C-9915-61CFCA1F9F4B}"/>
              </a:ext>
            </a:extLst>
          </p:cNvPr>
          <p:cNvGraphicFramePr>
            <a:graphicFrameLocks noGrp="1"/>
          </p:cNvGraphicFramePr>
          <p:nvPr>
            <p:ph idx="15"/>
            <p:extLst>
              <p:ext uri="{D42A27DB-BD31-4B8C-83A1-F6EECF244321}">
                <p14:modId xmlns:p14="http://schemas.microsoft.com/office/powerpoint/2010/main" val="207345320"/>
              </p:ext>
            </p:extLst>
          </p:nvPr>
        </p:nvGraphicFramePr>
        <p:xfrm>
          <a:off x="822745" y="1828799"/>
          <a:ext cx="9507284"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8813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3F6501-CC71-1541-913A-74392A208D99}"/>
              </a:ext>
            </a:extLst>
          </p:cNvPr>
          <p:cNvSpPr>
            <a:spLocks noGrp="1"/>
          </p:cNvSpPr>
          <p:nvPr>
            <p:ph type="title"/>
          </p:nvPr>
        </p:nvSpPr>
        <p:spPr>
          <a:xfrm>
            <a:off x="822745" y="365125"/>
            <a:ext cx="9507284" cy="1371600"/>
          </a:xfrm>
        </p:spPr>
        <p:txBody>
          <a:bodyPr wrap="square" anchor="ctr">
            <a:normAutofit/>
          </a:bodyPr>
          <a:lstStyle/>
          <a:p>
            <a:r>
              <a:rPr lang="en-US"/>
              <a:t>Taxonomy Maintenance </a:t>
            </a:r>
            <a:endParaRPr lang="en-US" dirty="0"/>
          </a:p>
        </p:txBody>
      </p:sp>
      <p:graphicFrame>
        <p:nvGraphicFramePr>
          <p:cNvPr id="18" name="Content Placeholder 17">
            <a:extLst>
              <a:ext uri="{FF2B5EF4-FFF2-40B4-BE49-F238E27FC236}">
                <a16:creationId xmlns:a16="http://schemas.microsoft.com/office/drawing/2014/main" id="{5F023800-2BC9-004A-A06B-FA46F87561C1}"/>
              </a:ext>
            </a:extLst>
          </p:cNvPr>
          <p:cNvGraphicFramePr>
            <a:graphicFrameLocks noGrp="1"/>
          </p:cNvGraphicFramePr>
          <p:nvPr>
            <p:ph idx="1"/>
            <p:extLst>
              <p:ext uri="{D42A27DB-BD31-4B8C-83A1-F6EECF244321}">
                <p14:modId xmlns:p14="http://schemas.microsoft.com/office/powerpoint/2010/main" val="1681168994"/>
              </p:ext>
            </p:extLst>
          </p:nvPr>
        </p:nvGraphicFramePr>
        <p:xfrm>
          <a:off x="822325" y="1825625"/>
          <a:ext cx="9507538"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6741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337F1-9E63-F14A-8E52-05AF3F542FB2}"/>
              </a:ext>
            </a:extLst>
          </p:cNvPr>
          <p:cNvSpPr>
            <a:spLocks noGrp="1"/>
          </p:cNvSpPr>
          <p:nvPr>
            <p:ph type="title"/>
          </p:nvPr>
        </p:nvSpPr>
        <p:spPr>
          <a:xfrm>
            <a:off x="822745" y="365125"/>
            <a:ext cx="9507284" cy="1371600"/>
          </a:xfrm>
        </p:spPr>
        <p:txBody>
          <a:bodyPr wrap="square" anchor="ctr">
            <a:normAutofit/>
          </a:bodyPr>
          <a:lstStyle/>
          <a:p>
            <a:r>
              <a:rPr lang="en-US" dirty="0"/>
              <a:t>Taxonomy Governance</a:t>
            </a:r>
          </a:p>
        </p:txBody>
      </p:sp>
      <p:graphicFrame>
        <p:nvGraphicFramePr>
          <p:cNvPr id="8" name="Content Placeholder 7">
            <a:extLst>
              <a:ext uri="{FF2B5EF4-FFF2-40B4-BE49-F238E27FC236}">
                <a16:creationId xmlns:a16="http://schemas.microsoft.com/office/drawing/2014/main" id="{CC9B8811-CAB1-5648-A458-4390A548A756}"/>
              </a:ext>
            </a:extLst>
          </p:cNvPr>
          <p:cNvGraphicFramePr>
            <a:graphicFrameLocks noGrp="1"/>
          </p:cNvGraphicFramePr>
          <p:nvPr>
            <p:ph idx="1"/>
            <p:extLst>
              <p:ext uri="{D42A27DB-BD31-4B8C-83A1-F6EECF244321}">
                <p14:modId xmlns:p14="http://schemas.microsoft.com/office/powerpoint/2010/main" val="451035909"/>
              </p:ext>
            </p:extLst>
          </p:nvPr>
        </p:nvGraphicFramePr>
        <p:xfrm>
          <a:off x="822325" y="1825625"/>
          <a:ext cx="9507538"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3771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982B-1B5A-2C47-B020-51BA2784D395}"/>
              </a:ext>
            </a:extLst>
          </p:cNvPr>
          <p:cNvSpPr>
            <a:spLocks noGrp="1"/>
          </p:cNvSpPr>
          <p:nvPr>
            <p:ph type="title"/>
          </p:nvPr>
        </p:nvSpPr>
        <p:spPr>
          <a:xfrm>
            <a:off x="822745" y="365125"/>
            <a:ext cx="9507284" cy="1371600"/>
          </a:xfrm>
        </p:spPr>
        <p:txBody>
          <a:bodyPr wrap="square" anchor="ctr">
            <a:normAutofit/>
          </a:bodyPr>
          <a:lstStyle/>
          <a:p>
            <a:r>
              <a:rPr lang="en-US" sz="4400"/>
              <a:t>Taxonomy Conformance and Management</a:t>
            </a:r>
          </a:p>
        </p:txBody>
      </p:sp>
      <p:graphicFrame>
        <p:nvGraphicFramePr>
          <p:cNvPr id="7" name="Content Placeholder 6">
            <a:extLst>
              <a:ext uri="{FF2B5EF4-FFF2-40B4-BE49-F238E27FC236}">
                <a16:creationId xmlns:a16="http://schemas.microsoft.com/office/drawing/2014/main" id="{89752AD4-A73B-B74C-952E-1EDE2C2C3C3F}"/>
              </a:ext>
            </a:extLst>
          </p:cNvPr>
          <p:cNvGraphicFramePr>
            <a:graphicFrameLocks noGrp="1"/>
          </p:cNvGraphicFramePr>
          <p:nvPr>
            <p:ph idx="15"/>
            <p:extLst>
              <p:ext uri="{D42A27DB-BD31-4B8C-83A1-F6EECF244321}">
                <p14:modId xmlns:p14="http://schemas.microsoft.com/office/powerpoint/2010/main" val="298702164"/>
              </p:ext>
            </p:extLst>
          </p:nvPr>
        </p:nvGraphicFramePr>
        <p:xfrm>
          <a:off x="822745" y="1828799"/>
          <a:ext cx="9507284"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0005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9AFD3B-6414-BC43-BE1D-23B0B63E5ABA}"/>
              </a:ext>
            </a:extLst>
          </p:cNvPr>
          <p:cNvSpPr>
            <a:spLocks noGrp="1"/>
          </p:cNvSpPr>
          <p:nvPr>
            <p:ph type="title"/>
          </p:nvPr>
        </p:nvSpPr>
        <p:spPr/>
        <p:txBody>
          <a:bodyPr/>
          <a:lstStyle/>
          <a:p>
            <a:r>
              <a:rPr lang="en-US" dirty="0">
                <a:solidFill>
                  <a:schemeClr val="accent2"/>
                </a:solidFill>
              </a:rPr>
              <a:t>Thank you! </a:t>
            </a:r>
            <a:br>
              <a:rPr lang="en-US" dirty="0"/>
            </a:br>
            <a:r>
              <a:rPr lang="en-US" sz="2800" dirty="0" err="1"/>
              <a:t>Sabine.ocker@Comtech-services.com</a:t>
            </a:r>
            <a:endParaRPr lang="en-US" sz="2800" dirty="0"/>
          </a:p>
        </p:txBody>
      </p:sp>
      <p:sp>
        <p:nvSpPr>
          <p:cNvPr id="8" name="Content Placeholder 7">
            <a:extLst>
              <a:ext uri="{FF2B5EF4-FFF2-40B4-BE49-F238E27FC236}">
                <a16:creationId xmlns:a16="http://schemas.microsoft.com/office/drawing/2014/main" id="{437D446A-FC58-804D-B5A5-20A6A5289C0C}"/>
              </a:ext>
            </a:extLst>
          </p:cNvPr>
          <p:cNvSpPr>
            <a:spLocks noGrp="1"/>
          </p:cNvSpPr>
          <p:nvPr>
            <p:ph type="body" idx="1"/>
          </p:nvPr>
        </p:nvSpPr>
        <p:spPr/>
        <p:txBody>
          <a:bodyPr/>
          <a:lstStyle/>
          <a:p>
            <a:endParaRPr lang="en-US" dirty="0">
              <a:hlinkClick r:id="rId3"/>
            </a:endParaRPr>
          </a:p>
          <a:p>
            <a:endParaRPr lang="en-US" dirty="0">
              <a:hlinkClick r:id="rId3"/>
            </a:endParaRPr>
          </a:p>
          <a:p>
            <a:endParaRPr lang="en-US" dirty="0">
              <a:hlinkClick r:id="rId3"/>
            </a:endParaRPr>
          </a:p>
          <a:p>
            <a:endParaRPr lang="en-US" dirty="0">
              <a:hlinkClick r:id="rId3"/>
            </a:endParaRPr>
          </a:p>
          <a:p>
            <a:endParaRPr lang="en-US" dirty="0">
              <a:hlinkClick r:id="rId3"/>
            </a:endParaRPr>
          </a:p>
          <a:p>
            <a:pPr marL="0" indent="0">
              <a:buNone/>
            </a:pPr>
            <a:endParaRPr lang="en-US" dirty="0"/>
          </a:p>
        </p:txBody>
      </p:sp>
      <p:pic>
        <p:nvPicPr>
          <p:cNvPr id="3" name="Picture 2" descr="A dog with its head in a toilet bowl&#10;&#10;Description automatically generated with low confidence">
            <a:extLst>
              <a:ext uri="{FF2B5EF4-FFF2-40B4-BE49-F238E27FC236}">
                <a16:creationId xmlns:a16="http://schemas.microsoft.com/office/drawing/2014/main" id="{73BB6689-1D31-1946-8814-037617D7FB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6212" y="1371600"/>
            <a:ext cx="5435600" cy="2667000"/>
          </a:xfrm>
          <a:prstGeom prst="rect">
            <a:avLst/>
          </a:prstGeom>
        </p:spPr>
      </p:pic>
    </p:spTree>
    <p:extLst>
      <p:ext uri="{BB962C8B-B14F-4D97-AF65-F5344CB8AC3E}">
        <p14:creationId xmlns:p14="http://schemas.microsoft.com/office/powerpoint/2010/main" val="2844135843"/>
      </p:ext>
    </p:extLst>
  </p:cSld>
  <p:clrMapOvr>
    <a:masterClrMapping/>
  </p:clrMapOvr>
</p:sld>
</file>

<file path=ppt/theme/theme1.xml><?xml version="1.0" encoding="utf-8"?>
<a:theme xmlns:a="http://schemas.openxmlformats.org/drawingml/2006/main" name="Comtech">
  <a:themeElements>
    <a:clrScheme name="Comtech 1">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tech" id="{BD5A0FA2-398D-C84A-86B0-246A10371CE6}" vid="{71AAECD4-FE86-9943-8BDD-C56D45F241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TotalTime>
  <Words>1337</Words>
  <Application>Microsoft Macintosh PowerPoint</Application>
  <PresentationFormat>Custom</PresentationFormat>
  <Paragraphs>214</Paragraphs>
  <Slides>9</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Arial</vt:lpstr>
      <vt:lpstr>Calibri</vt:lpstr>
      <vt:lpstr>Courier</vt:lpstr>
      <vt:lpstr>Courier New</vt:lpstr>
      <vt:lpstr>Frutiger LT Std 45 Light</vt:lpstr>
      <vt:lpstr>Helvetica Neue Light</vt:lpstr>
      <vt:lpstr>Helvetica Neue LT Std 45 Light</vt:lpstr>
      <vt:lpstr>Times</vt:lpstr>
      <vt:lpstr>Wingdings</vt:lpstr>
      <vt:lpstr>Comtech</vt:lpstr>
      <vt:lpstr>Care and Feeding of your taxonomy  </vt:lpstr>
      <vt:lpstr>Introduction</vt:lpstr>
      <vt:lpstr>PowerPoint Presentation</vt:lpstr>
      <vt:lpstr>Taxonomy maturity criteria</vt:lpstr>
      <vt:lpstr>Taxonomy maturity criteria</vt:lpstr>
      <vt:lpstr>Taxonomy Maintenance </vt:lpstr>
      <vt:lpstr>Taxonomy Governance</vt:lpstr>
      <vt:lpstr>Taxonomy Conformance and Management</vt:lpstr>
      <vt:lpstr>Thank you!  Sabine.ocker@Comtech-services.com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and Feeding of your taxonomy  </dc:title>
  <dc:creator>Sabine Ocker</dc:creator>
  <cp:lastModifiedBy>Sabine Ocker</cp:lastModifiedBy>
  <cp:revision>4</cp:revision>
  <dcterms:created xsi:type="dcterms:W3CDTF">2021-01-12T13:30:01Z</dcterms:created>
  <dcterms:modified xsi:type="dcterms:W3CDTF">2021-01-12T20:55:46Z</dcterms:modified>
</cp:coreProperties>
</file>