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1" d="100"/>
          <a:sy n="41" d="100"/>
        </p:scale>
        <p:origin x="60" y="12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082FD-355E-8029-CCDA-D8B8B48D99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52A72-4668-377D-9A95-A77C07BBE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236F4-16C0-D469-A34F-6B44013C9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58A9E-B680-245B-9C30-77CF4E68A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70C9B-81E1-77AB-E5ED-FAFF62B6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52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296E4-2733-9E3F-6C6A-952D79757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CCF32-0BC5-5B83-2FA6-CB448DF6C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935AB-48F0-CF23-F9C5-0C21E798D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18AB2-A2AA-C678-AB53-5D7B6806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D81BE-DDD9-39DA-8ED9-73908E5E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9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F0136-33BB-89B5-C47E-912944F08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4D573-4C30-EB10-CB61-5B0FDCC64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B9D5E-A612-E39A-3F81-C4151AF45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A111D-E75F-7C69-7C91-745E99F3D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9AC18-DA33-B3B7-30E0-60B78FC8E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5BEE9-CD97-FBB3-A494-4CCBD864C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0E2DC-4A79-083C-4C31-6BE5F0A1F5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A5348-A3A6-5B55-EEA0-85F76DB20A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E47C4-EDE8-A56E-0CCA-F27810A26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689AB-0606-6980-1F0A-1438D5EB4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17072-DD4A-E464-911A-7168D5742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623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C6F6-D9D8-CF31-0F30-DDA46E08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5A8416-62E9-7670-39D2-E8B84CF0A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1CF58-DED4-70B0-67D4-E40D29BC7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096823-AE36-97BE-3A7D-40B6E4B38B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4552E-2739-7DC2-35E7-373EDEE63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9D3653-43F5-7D82-C5FC-F478C72C1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F25B20-9BE7-C1D6-BF48-C5AC8DF87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9F1FE5-DC41-41C6-31B0-61E1320A7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15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15B0F-5713-B3C2-9FCE-A6A44A080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EDC66-F439-6A2F-AB79-093374D9B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3CD518-4913-DB97-F564-4C0330379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ED32E-E09F-2514-077A-3CBEA3B20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01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53F1FA-7E05-4A97-4408-E5E1A4BA7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26B022-8B24-DA98-6DEB-89AE4E83C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78BE9-885E-7344-C18A-160AF0E3C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22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B41A-43F5-D3AE-5BAC-6263A4422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C77A8-1E09-E76E-EB9C-A97FEAD0B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35FB0-C2FC-D14D-97EE-AA3AB2094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B92801-4BC2-B5D4-2C2A-33F05BC0F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7957-91E3-754F-4339-D20A674A1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121390-3B4A-0F77-6824-19D65A973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05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FDDE3-08CB-554E-1F91-6FD434A5E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D26E8C-302D-768D-1E67-27A1CF1F77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5BB0E-568A-2388-812C-F5B126132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27391C-7469-822C-950B-3BB1A781A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C58137-587E-E691-591E-3C50D6A5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C470F-67E9-B2A3-DB75-E8B8CCDF5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03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36FFF-3EC8-9144-93F9-DB549B2AC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321362-7389-1E3B-666D-E935C5233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F4D6E-52C3-4531-42DE-A6C5E8D02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388A-97D2-C8E0-785A-DFF0851AE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2A868-A82C-4711-CF03-0252F2BCE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66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68B7FE-11C9-3D27-08DF-ED4F1B17A6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8ABB01-5764-F98D-4800-48EB560AB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F92C0-3312-7912-9DF3-98BDC7290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3E6EE-1172-014C-59DB-7E555E092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6358D-C0B4-C2A8-7291-DC7026846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30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962C8A-55B1-D118-EBAD-97B77D8F6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16E02-901D-7A31-6FFD-0D910AFF4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132CD-6A04-AA13-5EBA-8DFFB66673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2714D-1069-48F6-8779-973DA94193E6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4D526-6631-783D-A635-458028D3E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33F8D-FA6D-7468-FC00-5ECE5CFE7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A4B44-D4E6-4A4C-B069-E4D9AB57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168E19-93EC-D6FA-DF42-3BB9F5259C90}"/>
              </a:ext>
            </a:extLst>
          </p:cNvPr>
          <p:cNvSpPr txBox="1"/>
          <p:nvPr/>
        </p:nvSpPr>
        <p:spPr>
          <a:xfrm>
            <a:off x="339047" y="359596"/>
            <a:ext cx="6366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Adobe DITAWORLD 2022: </a:t>
            </a:r>
            <a:br>
              <a:rPr lang="en-US"/>
            </a:br>
            <a:r>
              <a:rPr lang="en-US"/>
              <a:t>Marco Cacciacarro (BlackBerry) “From Innovation comes Success”.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8888E4-0D2D-BF99-9E00-66EACCB2D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075" y="1024237"/>
            <a:ext cx="8339432" cy="571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35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168E19-93EC-D6FA-DF42-3BB9F5259C90}"/>
              </a:ext>
            </a:extLst>
          </p:cNvPr>
          <p:cNvSpPr txBox="1"/>
          <p:nvPr/>
        </p:nvSpPr>
        <p:spPr>
          <a:xfrm>
            <a:off x="339047" y="359596"/>
            <a:ext cx="6366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Adobe DITAWORLD 2022: </a:t>
            </a:r>
            <a:br>
              <a:rPr lang="en-US"/>
            </a:br>
            <a:r>
              <a:rPr lang="en-US"/>
              <a:t>Marco Cacciacarro (BlackBerry) “From Innovation comes Success”.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972666-E8E7-39F2-54A0-88820BC65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626" y="1123156"/>
            <a:ext cx="9784273" cy="549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95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168E19-93EC-D6FA-DF42-3BB9F5259C90}"/>
              </a:ext>
            </a:extLst>
          </p:cNvPr>
          <p:cNvSpPr txBox="1"/>
          <p:nvPr/>
        </p:nvSpPr>
        <p:spPr>
          <a:xfrm>
            <a:off x="339047" y="359596"/>
            <a:ext cx="6366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Adobe DITAWORLD 2022: </a:t>
            </a:r>
            <a:br>
              <a:rPr lang="en-US"/>
            </a:br>
            <a:r>
              <a:rPr lang="en-US"/>
              <a:t>Marco Cacciacarro (BlackBerry) “From Innovation comes Success”.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6D9765-2FC7-8C16-6C7A-108DF85B5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148" y="1182388"/>
            <a:ext cx="10319606" cy="50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55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168E19-93EC-D6FA-DF42-3BB9F5259C90}"/>
              </a:ext>
            </a:extLst>
          </p:cNvPr>
          <p:cNvSpPr txBox="1"/>
          <p:nvPr/>
        </p:nvSpPr>
        <p:spPr>
          <a:xfrm>
            <a:off x="339047" y="359596"/>
            <a:ext cx="6366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Adobe DITAWORLD 2022: </a:t>
            </a:r>
            <a:br>
              <a:rPr lang="en-US"/>
            </a:br>
            <a:r>
              <a:rPr lang="en-US"/>
              <a:t>Marco Cacciacarro (BlackBerry) “From Innovation comes Success”.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4F8DD5-B697-80F4-7694-4F4F381E3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38" y="1198431"/>
            <a:ext cx="9617239" cy="528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45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168E19-93EC-D6FA-DF42-3BB9F5259C90}"/>
              </a:ext>
            </a:extLst>
          </p:cNvPr>
          <p:cNvSpPr txBox="1"/>
          <p:nvPr/>
        </p:nvSpPr>
        <p:spPr>
          <a:xfrm>
            <a:off x="339047" y="359596"/>
            <a:ext cx="8683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Write The Docs Portland 2022: </a:t>
            </a:r>
            <a:br>
              <a:rPr lang="en-US"/>
            </a:br>
            <a:r>
              <a:rPr lang="en-US"/>
              <a:t>YouTube - https://www.youtube.com/playlist?list=PLZAeFn6dfHpnDhFvXG8GprqlLlzSQRBui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C31991-62C4-F3E6-95CC-89F670656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618" y="1105572"/>
            <a:ext cx="5804702" cy="556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78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168E19-93EC-D6FA-DF42-3BB9F5259C90}"/>
              </a:ext>
            </a:extLst>
          </p:cNvPr>
          <p:cNvSpPr txBox="1"/>
          <p:nvPr/>
        </p:nvSpPr>
        <p:spPr>
          <a:xfrm>
            <a:off x="339047" y="359596"/>
            <a:ext cx="8683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Write The Docs Portland 2022: </a:t>
            </a:r>
            <a:br>
              <a:rPr lang="en-US"/>
            </a:br>
            <a:r>
              <a:rPr lang="en-US"/>
              <a:t>YouTube - https://www.youtube.com/playlist?list=PLZAeFn6dfHpnDhFvXG8GprqlLlzSQRBui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8A9DE9-E467-DEEA-D710-6052EBDFD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085" y="1105572"/>
            <a:ext cx="6540006" cy="558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68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168E19-93EC-D6FA-DF42-3BB9F5259C90}"/>
              </a:ext>
            </a:extLst>
          </p:cNvPr>
          <p:cNvSpPr txBox="1"/>
          <p:nvPr/>
        </p:nvSpPr>
        <p:spPr>
          <a:xfrm>
            <a:off x="339047" y="359596"/>
            <a:ext cx="8683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Write The Docs Portland 2022: </a:t>
            </a:r>
            <a:br>
              <a:rPr lang="en-US"/>
            </a:br>
            <a:r>
              <a:rPr lang="en-US"/>
              <a:t>YouTube - https://www.youtube.com/playlist?list=PLZAeFn6dfHpnDhFvXG8GprqlLlzSQRBui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0AE0E7-D58A-393B-8ABE-EC0D52397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7" y="1175911"/>
            <a:ext cx="6428647" cy="51166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B60009-12B5-B9C5-F37D-098BE301BD2A}"/>
              </a:ext>
            </a:extLst>
          </p:cNvPr>
          <p:cNvSpPr txBox="1"/>
          <p:nvPr/>
        </p:nvSpPr>
        <p:spPr>
          <a:xfrm>
            <a:off x="2634443" y="6396335"/>
            <a:ext cx="6923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Anna Gasparyan – "Don't Shoot Yourself in th Foot With Content Reuse"</a:t>
            </a:r>
          </a:p>
        </p:txBody>
      </p:sp>
    </p:spTree>
    <p:extLst>
      <p:ext uri="{BB962C8B-B14F-4D97-AF65-F5344CB8AC3E}">
        <p14:creationId xmlns:p14="http://schemas.microsoft.com/office/powerpoint/2010/main" val="2786913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168E19-93EC-D6FA-DF42-3BB9F5259C90}"/>
              </a:ext>
            </a:extLst>
          </p:cNvPr>
          <p:cNvSpPr txBox="1"/>
          <p:nvPr/>
        </p:nvSpPr>
        <p:spPr>
          <a:xfrm>
            <a:off x="339047" y="359596"/>
            <a:ext cx="8683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Write The Docs Portland 2022: </a:t>
            </a:r>
            <a:br>
              <a:rPr lang="en-US"/>
            </a:br>
            <a:r>
              <a:rPr lang="en-US"/>
              <a:t>YouTube - https://www.youtube.com/playlist?list=PLZAeFn6dfHpnDhFvXG8GprqlLlzSQRBui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B38C8D-D208-4A39-D173-76F8B0FF7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60" y="1152465"/>
            <a:ext cx="9144392" cy="5177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8D9777-DF66-C2CA-AD3A-B6AC5B44C59A}"/>
              </a:ext>
            </a:extLst>
          </p:cNvPr>
          <p:cNvSpPr txBox="1"/>
          <p:nvPr/>
        </p:nvSpPr>
        <p:spPr>
          <a:xfrm>
            <a:off x="4780647" y="6389077"/>
            <a:ext cx="3539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Ben Purlmutter – Unit Test the Docs</a:t>
            </a:r>
          </a:p>
        </p:txBody>
      </p:sp>
    </p:spTree>
    <p:extLst>
      <p:ext uri="{BB962C8B-B14F-4D97-AF65-F5344CB8AC3E}">
        <p14:creationId xmlns:p14="http://schemas.microsoft.com/office/powerpoint/2010/main" val="1961736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173</Words>
  <Application>Microsoft Office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Stanley Doherty</dc:creator>
  <cp:lastModifiedBy>Stanley Doherty</cp:lastModifiedBy>
  <cp:revision>1</cp:revision>
  <dcterms:created xsi:type="dcterms:W3CDTF">2022-06-08T13:48:34Z</dcterms:created>
  <dcterms:modified xsi:type="dcterms:W3CDTF">2022-06-08T14:59:07Z</dcterms:modified>
</cp:coreProperties>
</file>